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6576000" cy="4023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B6B90D-326E-4E00-9343-D4B32DB11FA1}" v="75" dt="2022-10-20T18:55:53.6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3" autoAdjust="0"/>
    <p:restoredTop sz="94660"/>
  </p:normalViewPr>
  <p:slideViewPr>
    <p:cSldViewPr snapToGrid="0">
      <p:cViewPr varScale="1">
        <p:scale>
          <a:sx n="17" d="100"/>
          <a:sy n="17" d="100"/>
        </p:scale>
        <p:origin x="2400"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l,Dakshina R" userId="25bf0163-84bf-4757-a237-03dea39aca63" providerId="ADAL" clId="{19B6B90D-326E-4E00-9343-D4B32DB11FA1}"/>
    <pc:docChg chg="undo custSel addSld delSld modSld delMainMaster">
      <pc:chgData name="Seal,Dakshina R" userId="25bf0163-84bf-4757-a237-03dea39aca63" providerId="ADAL" clId="{19B6B90D-326E-4E00-9343-D4B32DB11FA1}" dt="2022-10-20T20:58:22.710" v="1004" actId="6549"/>
      <pc:docMkLst>
        <pc:docMk/>
      </pc:docMkLst>
      <pc:sldChg chg="addSp delSp modSp mod">
        <pc:chgData name="Seal,Dakshina R" userId="25bf0163-84bf-4757-a237-03dea39aca63" providerId="ADAL" clId="{19B6B90D-326E-4E00-9343-D4B32DB11FA1}" dt="2022-10-20T20:58:22.710" v="1004" actId="6549"/>
        <pc:sldMkLst>
          <pc:docMk/>
          <pc:sldMk cId="217925445" sldId="256"/>
        </pc:sldMkLst>
        <pc:spChg chg="add del mod">
          <ac:chgData name="Seal,Dakshina R" userId="25bf0163-84bf-4757-a237-03dea39aca63" providerId="ADAL" clId="{19B6B90D-326E-4E00-9343-D4B32DB11FA1}" dt="2022-10-07T19:21:33.512" v="80"/>
          <ac:spMkLst>
            <pc:docMk/>
            <pc:sldMk cId="217925445" sldId="256"/>
            <ac:spMk id="2" creationId="{FA450B97-D452-F0B4-705B-8118EFF26178}"/>
          </ac:spMkLst>
        </pc:spChg>
        <pc:spChg chg="add del mod">
          <ac:chgData name="Seal,Dakshina R" userId="25bf0163-84bf-4757-a237-03dea39aca63" providerId="ADAL" clId="{19B6B90D-326E-4E00-9343-D4B32DB11FA1}" dt="2022-10-20T18:56:07.870" v="987"/>
          <ac:spMkLst>
            <pc:docMk/>
            <pc:sldMk cId="217925445" sldId="256"/>
            <ac:spMk id="3" creationId="{2F5CD7C4-A8F4-FE9D-D6B6-511B31AB5139}"/>
          </ac:spMkLst>
        </pc:spChg>
        <pc:spChg chg="mod">
          <ac:chgData name="Seal,Dakshina R" userId="25bf0163-84bf-4757-a237-03dea39aca63" providerId="ADAL" clId="{19B6B90D-326E-4E00-9343-D4B32DB11FA1}" dt="2022-10-20T15:03:06.674" v="905" actId="20577"/>
          <ac:spMkLst>
            <pc:docMk/>
            <pc:sldMk cId="217925445" sldId="256"/>
            <ac:spMk id="4" creationId="{8B20A2A4-735E-9933-09A5-0CBC1F233522}"/>
          </ac:spMkLst>
        </pc:spChg>
        <pc:spChg chg="add del mod">
          <ac:chgData name="Seal,Dakshina R" userId="25bf0163-84bf-4757-a237-03dea39aca63" providerId="ADAL" clId="{19B6B90D-326E-4E00-9343-D4B32DB11FA1}" dt="2022-10-07T19:31:46.712" v="95"/>
          <ac:spMkLst>
            <pc:docMk/>
            <pc:sldMk cId="217925445" sldId="256"/>
            <ac:spMk id="6" creationId="{99574EAE-BEFE-AAE1-840F-B3A71303826D}"/>
          </ac:spMkLst>
        </pc:spChg>
        <pc:spChg chg="mod">
          <ac:chgData name="Seal,Dakshina R" userId="25bf0163-84bf-4757-a237-03dea39aca63" providerId="ADAL" clId="{19B6B90D-326E-4E00-9343-D4B32DB11FA1}" dt="2022-10-20T14:45:43.249" v="827"/>
          <ac:spMkLst>
            <pc:docMk/>
            <pc:sldMk cId="217925445" sldId="256"/>
            <ac:spMk id="8" creationId="{DC2759FF-B664-4AE4-E148-8B4AD645E7BF}"/>
          </ac:spMkLst>
        </pc:spChg>
        <pc:spChg chg="mod">
          <ac:chgData name="Seal,Dakshina R" userId="25bf0163-84bf-4757-a237-03dea39aca63" providerId="ADAL" clId="{19B6B90D-326E-4E00-9343-D4B32DB11FA1}" dt="2022-10-20T14:46:10.049" v="828"/>
          <ac:spMkLst>
            <pc:docMk/>
            <pc:sldMk cId="217925445" sldId="256"/>
            <ac:spMk id="9" creationId="{05059E7E-C89B-CE0E-9028-B2DB0AE2741A}"/>
          </ac:spMkLst>
        </pc:spChg>
        <pc:spChg chg="add del mod">
          <ac:chgData name="Seal,Dakshina R" userId="25bf0163-84bf-4757-a237-03dea39aca63" providerId="ADAL" clId="{19B6B90D-326E-4E00-9343-D4B32DB11FA1}" dt="2022-10-07T19:31:46.712" v="97"/>
          <ac:spMkLst>
            <pc:docMk/>
            <pc:sldMk cId="217925445" sldId="256"/>
            <ac:spMk id="10" creationId="{CC50E785-561A-310F-8EB9-280927E1CE7C}"/>
          </ac:spMkLst>
        </pc:spChg>
        <pc:spChg chg="mod">
          <ac:chgData name="Seal,Dakshina R" userId="25bf0163-84bf-4757-a237-03dea39aca63" providerId="ADAL" clId="{19B6B90D-326E-4E00-9343-D4B32DB11FA1}" dt="2022-10-20T14:46:42.287" v="829"/>
          <ac:spMkLst>
            <pc:docMk/>
            <pc:sldMk cId="217925445" sldId="256"/>
            <ac:spMk id="11" creationId="{B1399EE0-85A2-D0CC-A65D-108A8879CC08}"/>
          </ac:spMkLst>
        </pc:spChg>
        <pc:spChg chg="mod">
          <ac:chgData name="Seal,Dakshina R" userId="25bf0163-84bf-4757-a237-03dea39aca63" providerId="ADAL" clId="{19B6B90D-326E-4E00-9343-D4B32DB11FA1}" dt="2022-10-20T20:58:22.710" v="1004" actId="6549"/>
          <ac:spMkLst>
            <pc:docMk/>
            <pc:sldMk cId="217925445" sldId="256"/>
            <ac:spMk id="12" creationId="{C141B080-52A0-FAFD-F4AB-F00442AEADEA}"/>
          </ac:spMkLst>
        </pc:spChg>
        <pc:spChg chg="add del mod">
          <ac:chgData name="Seal,Dakshina R" userId="25bf0163-84bf-4757-a237-03dea39aca63" providerId="ADAL" clId="{19B6B90D-326E-4E00-9343-D4B32DB11FA1}" dt="2022-10-07T15:17:29.771" v="6"/>
          <ac:spMkLst>
            <pc:docMk/>
            <pc:sldMk cId="217925445" sldId="256"/>
            <ac:spMk id="13" creationId="{8F1F5EF2-180A-4BC3-B5E4-1B8CC449AA64}"/>
          </ac:spMkLst>
        </pc:spChg>
        <pc:spChg chg="add del mod">
          <ac:chgData name="Seal,Dakshina R" userId="25bf0163-84bf-4757-a237-03dea39aca63" providerId="ADAL" clId="{19B6B90D-326E-4E00-9343-D4B32DB11FA1}" dt="2022-10-07T15:20:11.459" v="16"/>
          <ac:spMkLst>
            <pc:docMk/>
            <pc:sldMk cId="217925445" sldId="256"/>
            <ac:spMk id="15" creationId="{2289A7B9-2A80-CD3D-BCF1-CA3EB6765548}"/>
          </ac:spMkLst>
        </pc:spChg>
        <pc:spChg chg="add del mod">
          <ac:chgData name="Seal,Dakshina R" userId="25bf0163-84bf-4757-a237-03dea39aca63" providerId="ADAL" clId="{19B6B90D-326E-4E00-9343-D4B32DB11FA1}" dt="2022-10-07T15:20:11.459" v="18"/>
          <ac:spMkLst>
            <pc:docMk/>
            <pc:sldMk cId="217925445" sldId="256"/>
            <ac:spMk id="17" creationId="{B5D7221A-C037-9B81-9B44-6C7DF7966DA9}"/>
          </ac:spMkLst>
        </pc:spChg>
        <pc:spChg chg="add del mod">
          <ac:chgData name="Seal,Dakshina R" userId="25bf0163-84bf-4757-a237-03dea39aca63" providerId="ADAL" clId="{19B6B90D-326E-4E00-9343-D4B32DB11FA1}" dt="2022-10-07T15:21:48.070" v="27"/>
          <ac:spMkLst>
            <pc:docMk/>
            <pc:sldMk cId="217925445" sldId="256"/>
            <ac:spMk id="18" creationId="{9BE79E3C-52AE-565F-AEB4-878A01C63AD0}"/>
          </ac:spMkLst>
        </pc:spChg>
        <pc:spChg chg="add del mod">
          <ac:chgData name="Seal,Dakshina R" userId="25bf0163-84bf-4757-a237-03dea39aca63" providerId="ADAL" clId="{19B6B90D-326E-4E00-9343-D4B32DB11FA1}" dt="2022-10-07T15:23:01.692" v="36"/>
          <ac:spMkLst>
            <pc:docMk/>
            <pc:sldMk cId="217925445" sldId="256"/>
            <ac:spMk id="20" creationId="{1E56F08C-6D90-34FE-ED73-1AE7675A0BD0}"/>
          </ac:spMkLst>
        </pc:spChg>
        <pc:spChg chg="add del mod">
          <ac:chgData name="Seal,Dakshina R" userId="25bf0163-84bf-4757-a237-03dea39aca63" providerId="ADAL" clId="{19B6B90D-326E-4E00-9343-D4B32DB11FA1}" dt="2022-10-07T15:24:25.345" v="44"/>
          <ac:spMkLst>
            <pc:docMk/>
            <pc:sldMk cId="217925445" sldId="256"/>
            <ac:spMk id="22" creationId="{CBA0CD51-87E1-3D4F-21C8-3450D0899028}"/>
          </ac:spMkLst>
        </pc:spChg>
        <pc:spChg chg="add del mod">
          <ac:chgData name="Seal,Dakshina R" userId="25bf0163-84bf-4757-a237-03dea39aca63" providerId="ADAL" clId="{19B6B90D-326E-4E00-9343-D4B32DB11FA1}" dt="2022-10-07T15:31:10.712" v="59"/>
          <ac:spMkLst>
            <pc:docMk/>
            <pc:sldMk cId="217925445" sldId="256"/>
            <ac:spMk id="24" creationId="{ADA67A64-B9F0-8D19-1483-04B1EE92FAC5}"/>
          </ac:spMkLst>
        </pc:spChg>
        <pc:spChg chg="add del mod">
          <ac:chgData name="Seal,Dakshina R" userId="25bf0163-84bf-4757-a237-03dea39aca63" providerId="ADAL" clId="{19B6B90D-326E-4E00-9343-D4B32DB11FA1}" dt="2022-10-07T15:31:10.712" v="61"/>
          <ac:spMkLst>
            <pc:docMk/>
            <pc:sldMk cId="217925445" sldId="256"/>
            <ac:spMk id="26" creationId="{07454489-8382-F7F5-92BF-8A5416F82156}"/>
          </ac:spMkLst>
        </pc:spChg>
        <pc:spChg chg="add del mod">
          <ac:chgData name="Seal,Dakshina R" userId="25bf0163-84bf-4757-a237-03dea39aca63" providerId="ADAL" clId="{19B6B90D-326E-4E00-9343-D4B32DB11FA1}" dt="2022-10-07T15:34:11.669" v="69"/>
          <ac:spMkLst>
            <pc:docMk/>
            <pc:sldMk cId="217925445" sldId="256"/>
            <ac:spMk id="28" creationId="{6357F593-DBE9-49F2-573E-51C17B8DA2E1}"/>
          </ac:spMkLst>
        </pc:spChg>
        <pc:spChg chg="add del mod">
          <ac:chgData name="Seal,Dakshina R" userId="25bf0163-84bf-4757-a237-03dea39aca63" providerId="ADAL" clId="{19B6B90D-326E-4E00-9343-D4B32DB11FA1}" dt="2022-10-19T21:47:14.057" v="799" actId="478"/>
          <ac:spMkLst>
            <pc:docMk/>
            <pc:sldMk cId="217925445" sldId="256"/>
            <ac:spMk id="28" creationId="{F44172D2-7A95-BE33-E5B2-27C43A97CC3A}"/>
          </ac:spMkLst>
        </pc:spChg>
        <pc:spChg chg="add del mod">
          <ac:chgData name="Seal,Dakshina R" userId="25bf0163-84bf-4757-a237-03dea39aca63" providerId="ADAL" clId="{19B6B90D-326E-4E00-9343-D4B32DB11FA1}" dt="2022-10-19T22:43:35.233" v="804"/>
          <ac:spMkLst>
            <pc:docMk/>
            <pc:sldMk cId="217925445" sldId="256"/>
            <ac:spMk id="32" creationId="{73D5E355-2622-30F3-AD56-0B647AFB5803}"/>
          </ac:spMkLst>
        </pc:spChg>
        <pc:spChg chg="add del mod">
          <ac:chgData name="Seal,Dakshina R" userId="25bf0163-84bf-4757-a237-03dea39aca63" providerId="ADAL" clId="{19B6B90D-326E-4E00-9343-D4B32DB11FA1}" dt="2022-10-19T22:54:25.452" v="807"/>
          <ac:spMkLst>
            <pc:docMk/>
            <pc:sldMk cId="217925445" sldId="256"/>
            <ac:spMk id="33" creationId="{4AFD5D49-5C51-E9E8-7BE6-F3196B654D01}"/>
          </ac:spMkLst>
        </pc:spChg>
        <pc:spChg chg="add del mod">
          <ac:chgData name="Seal,Dakshina R" userId="25bf0163-84bf-4757-a237-03dea39aca63" providerId="ADAL" clId="{19B6B90D-326E-4E00-9343-D4B32DB11FA1}" dt="2022-10-19T22:59:59.642" v="814"/>
          <ac:spMkLst>
            <pc:docMk/>
            <pc:sldMk cId="217925445" sldId="256"/>
            <ac:spMk id="34" creationId="{5D632CB9-CC11-4ACE-63BE-7A4EC5C78212}"/>
          </ac:spMkLst>
        </pc:spChg>
        <pc:picChg chg="add mod">
          <ac:chgData name="Seal,Dakshina R" userId="25bf0163-84bf-4757-a237-03dea39aca63" providerId="ADAL" clId="{19B6B90D-326E-4E00-9343-D4B32DB11FA1}" dt="2022-10-19T20:08:22.430" v="159" actId="1076"/>
          <ac:picMkLst>
            <pc:docMk/>
            <pc:sldMk cId="217925445" sldId="256"/>
            <ac:picMk id="2" creationId="{3D8495AF-4284-8295-6FED-919FE94DA624}"/>
          </ac:picMkLst>
        </pc:picChg>
        <pc:picChg chg="add del mod">
          <ac:chgData name="Seal,Dakshina R" userId="25bf0163-84bf-4757-a237-03dea39aca63" providerId="ADAL" clId="{19B6B90D-326E-4E00-9343-D4B32DB11FA1}" dt="2022-10-20T15:04:20.356" v="908" actId="478"/>
          <ac:picMkLst>
            <pc:docMk/>
            <pc:sldMk cId="217925445" sldId="256"/>
            <ac:picMk id="3" creationId="{B4279116-95DF-64DC-81B3-CDC7C1638098}"/>
          </ac:picMkLst>
        </pc:picChg>
        <pc:picChg chg="add del mod">
          <ac:chgData name="Seal,Dakshina R" userId="25bf0163-84bf-4757-a237-03dea39aca63" providerId="ADAL" clId="{19B6B90D-326E-4E00-9343-D4B32DB11FA1}" dt="2022-10-20T20:57:52.779" v="993" actId="478"/>
          <ac:picMkLst>
            <pc:docMk/>
            <pc:sldMk cId="217925445" sldId="256"/>
            <ac:picMk id="5" creationId="{6E3B8FD7-ED3E-23FE-032B-47E8D0199EDF}"/>
          </ac:picMkLst>
        </pc:picChg>
        <pc:picChg chg="add del mod">
          <ac:chgData name="Seal,Dakshina R" userId="25bf0163-84bf-4757-a237-03dea39aca63" providerId="ADAL" clId="{19B6B90D-326E-4E00-9343-D4B32DB11FA1}" dt="2022-10-19T20:20:59.404" v="187" actId="478"/>
          <ac:picMkLst>
            <pc:docMk/>
            <pc:sldMk cId="217925445" sldId="256"/>
            <ac:picMk id="5" creationId="{D9BA51DA-FD7F-DF63-4578-61B3C660022F}"/>
          </ac:picMkLst>
        </pc:picChg>
        <pc:picChg chg="add del">
          <ac:chgData name="Seal,Dakshina R" userId="25bf0163-84bf-4757-a237-03dea39aca63" providerId="ADAL" clId="{19B6B90D-326E-4E00-9343-D4B32DB11FA1}" dt="2022-10-20T20:48:49.490" v="989" actId="478"/>
          <ac:picMkLst>
            <pc:docMk/>
            <pc:sldMk cId="217925445" sldId="256"/>
            <ac:picMk id="5" creationId="{F0BA9D21-B4A5-1F61-DDEB-6A5CB65A5425}"/>
          </ac:picMkLst>
        </pc:picChg>
        <pc:picChg chg="add del mod">
          <ac:chgData name="Seal,Dakshina R" userId="25bf0163-84bf-4757-a237-03dea39aca63" providerId="ADAL" clId="{19B6B90D-326E-4E00-9343-D4B32DB11FA1}" dt="2022-10-20T15:05:03.204" v="914" actId="478"/>
          <ac:picMkLst>
            <pc:docMk/>
            <pc:sldMk cId="217925445" sldId="256"/>
            <ac:picMk id="6" creationId="{8CD50FD2-9B10-8254-2B3F-093957A4689A}"/>
          </ac:picMkLst>
        </pc:picChg>
        <pc:picChg chg="add mod">
          <ac:chgData name="Seal,Dakshina R" userId="25bf0163-84bf-4757-a237-03dea39aca63" providerId="ADAL" clId="{19B6B90D-326E-4E00-9343-D4B32DB11FA1}" dt="2022-10-20T20:49:11.526" v="990" actId="1076"/>
          <ac:picMkLst>
            <pc:docMk/>
            <pc:sldMk cId="217925445" sldId="256"/>
            <ac:picMk id="6" creationId="{E9615EA0-5076-0177-6F16-32AE4DB128C3}"/>
          </ac:picMkLst>
        </pc:picChg>
        <pc:picChg chg="add del mod">
          <ac:chgData name="Seal,Dakshina R" userId="25bf0163-84bf-4757-a237-03dea39aca63" providerId="ADAL" clId="{19B6B90D-326E-4E00-9343-D4B32DB11FA1}" dt="2022-10-19T21:38:30.505" v="790" actId="478"/>
          <ac:picMkLst>
            <pc:docMk/>
            <pc:sldMk cId="217925445" sldId="256"/>
            <ac:picMk id="7" creationId="{56EC167F-67D1-6EE3-150A-8F261AC377CF}"/>
          </ac:picMkLst>
        </pc:picChg>
        <pc:picChg chg="add mod">
          <ac:chgData name="Seal,Dakshina R" userId="25bf0163-84bf-4757-a237-03dea39aca63" providerId="ADAL" clId="{19B6B90D-326E-4E00-9343-D4B32DB11FA1}" dt="2022-10-20T15:05:34.792" v="918" actId="1076"/>
          <ac:picMkLst>
            <pc:docMk/>
            <pc:sldMk cId="217925445" sldId="256"/>
            <ac:picMk id="7" creationId="{E1073DA6-9FDC-5B70-E972-2849C622E63C}"/>
          </ac:picMkLst>
        </pc:picChg>
        <pc:picChg chg="add del mod">
          <ac:chgData name="Seal,Dakshina R" userId="25bf0163-84bf-4757-a237-03dea39aca63" providerId="ADAL" clId="{19B6B90D-326E-4E00-9343-D4B32DB11FA1}" dt="2022-10-20T15:06:16.122" v="921" actId="478"/>
          <ac:picMkLst>
            <pc:docMk/>
            <pc:sldMk cId="217925445" sldId="256"/>
            <ac:picMk id="10" creationId="{2A11FBDB-52CC-E1BC-D6B6-DAAD3AB06A4C}"/>
          </ac:picMkLst>
        </pc:picChg>
        <pc:picChg chg="add mod">
          <ac:chgData name="Seal,Dakshina R" userId="25bf0163-84bf-4757-a237-03dea39aca63" providerId="ADAL" clId="{19B6B90D-326E-4E00-9343-D4B32DB11FA1}" dt="2022-10-20T15:05:41.624" v="919" actId="1076"/>
          <ac:picMkLst>
            <pc:docMk/>
            <pc:sldMk cId="217925445" sldId="256"/>
            <ac:picMk id="13" creationId="{80359ABE-5970-0973-0627-C5FD61DB702D}"/>
          </ac:picMkLst>
        </pc:picChg>
        <pc:picChg chg="add del mod">
          <ac:chgData name="Seal,Dakshina R" userId="25bf0163-84bf-4757-a237-03dea39aca63" providerId="ADAL" clId="{19B6B90D-326E-4E00-9343-D4B32DB11FA1}" dt="2022-10-19T21:21:54.085" v="756" actId="478"/>
          <ac:picMkLst>
            <pc:docMk/>
            <pc:sldMk cId="217925445" sldId="256"/>
            <ac:picMk id="13" creationId="{B2BC9246-4FF0-44D1-4F13-2055DCC3EDEA}"/>
          </ac:picMkLst>
        </pc:picChg>
        <pc:picChg chg="add del mod">
          <ac:chgData name="Seal,Dakshina R" userId="25bf0163-84bf-4757-a237-03dea39aca63" providerId="ADAL" clId="{19B6B90D-326E-4E00-9343-D4B32DB11FA1}" dt="2022-10-19T20:07:58.340" v="155" actId="478"/>
          <ac:picMkLst>
            <pc:docMk/>
            <pc:sldMk cId="217925445" sldId="256"/>
            <ac:picMk id="14" creationId="{2490BE85-F610-E0DA-610C-594CFD6E5064}"/>
          </ac:picMkLst>
        </pc:picChg>
        <pc:picChg chg="add mod">
          <ac:chgData name="Seal,Dakshina R" userId="25bf0163-84bf-4757-a237-03dea39aca63" providerId="ADAL" clId="{19B6B90D-326E-4E00-9343-D4B32DB11FA1}" dt="2022-10-20T15:06:31.409" v="923" actId="14100"/>
          <ac:picMkLst>
            <pc:docMk/>
            <pc:sldMk cId="217925445" sldId="256"/>
            <ac:picMk id="14" creationId="{5E2B74EF-1538-C97D-678C-D12C282B57B2}"/>
          </ac:picMkLst>
        </pc:picChg>
        <pc:picChg chg="add del mod">
          <ac:chgData name="Seal,Dakshina R" userId="25bf0163-84bf-4757-a237-03dea39aca63" providerId="ADAL" clId="{19B6B90D-326E-4E00-9343-D4B32DB11FA1}" dt="2022-10-20T15:06:58.603" v="925" actId="478"/>
          <ac:picMkLst>
            <pc:docMk/>
            <pc:sldMk cId="217925445" sldId="256"/>
            <ac:picMk id="15" creationId="{D5D658B8-B4D7-591C-3AEE-7AB7D8625F4C}"/>
          </ac:picMkLst>
        </pc:picChg>
        <pc:picChg chg="add mod">
          <ac:chgData name="Seal,Dakshina R" userId="25bf0163-84bf-4757-a237-03dea39aca63" providerId="ADAL" clId="{19B6B90D-326E-4E00-9343-D4B32DB11FA1}" dt="2022-10-20T15:11:14.174" v="938" actId="1076"/>
          <ac:picMkLst>
            <pc:docMk/>
            <pc:sldMk cId="217925445" sldId="256"/>
            <ac:picMk id="16" creationId="{844CEFD4-537E-AD9F-7232-B62C2C171A64}"/>
          </ac:picMkLst>
        </pc:picChg>
        <pc:picChg chg="add del mod">
          <ac:chgData name="Seal,Dakshina R" userId="25bf0163-84bf-4757-a237-03dea39aca63" providerId="ADAL" clId="{19B6B90D-326E-4E00-9343-D4B32DB11FA1}" dt="2022-10-07T18:16:34.656" v="74" actId="478"/>
          <ac:picMkLst>
            <pc:docMk/>
            <pc:sldMk cId="217925445" sldId="256"/>
            <ac:picMk id="16" creationId="{E290BFB8-A70C-360E-601D-668DCA188B12}"/>
          </ac:picMkLst>
        </pc:picChg>
        <pc:picChg chg="add mod">
          <ac:chgData name="Seal,Dakshina R" userId="25bf0163-84bf-4757-a237-03dea39aca63" providerId="ADAL" clId="{19B6B90D-326E-4E00-9343-D4B32DB11FA1}" dt="2022-10-19T21:35:41.748" v="789" actId="1076"/>
          <ac:picMkLst>
            <pc:docMk/>
            <pc:sldMk cId="217925445" sldId="256"/>
            <ac:picMk id="17" creationId="{313BAB3A-0F78-4925-D232-332C26EC5EA6}"/>
          </ac:picMkLst>
        </pc:picChg>
        <pc:picChg chg="add mod">
          <ac:chgData name="Seal,Dakshina R" userId="25bf0163-84bf-4757-a237-03dea39aca63" providerId="ADAL" clId="{19B6B90D-326E-4E00-9343-D4B32DB11FA1}" dt="2022-10-20T15:11:27.102" v="940" actId="1076"/>
          <ac:picMkLst>
            <pc:docMk/>
            <pc:sldMk cId="217925445" sldId="256"/>
            <ac:picMk id="18" creationId="{1356283D-BDBC-4730-A029-8E4508DCC4AC}"/>
          </ac:picMkLst>
        </pc:picChg>
        <pc:picChg chg="add del mod">
          <ac:chgData name="Seal,Dakshina R" userId="25bf0163-84bf-4757-a237-03dea39aca63" providerId="ADAL" clId="{19B6B90D-326E-4E00-9343-D4B32DB11FA1}" dt="2022-10-19T21:21:50.358" v="755" actId="478"/>
          <ac:picMkLst>
            <pc:docMk/>
            <pc:sldMk cId="217925445" sldId="256"/>
            <ac:picMk id="18" creationId="{74F0E8C2-C3DA-C99A-CAC1-6A82311F62BA}"/>
          </ac:picMkLst>
        </pc:picChg>
        <pc:picChg chg="add del mod">
          <ac:chgData name="Seal,Dakshina R" userId="25bf0163-84bf-4757-a237-03dea39aca63" providerId="ADAL" clId="{19B6B90D-326E-4E00-9343-D4B32DB11FA1}" dt="2022-10-19T20:10:02.013" v="161" actId="478"/>
          <ac:picMkLst>
            <pc:docMk/>
            <pc:sldMk cId="217925445" sldId="256"/>
            <ac:picMk id="19" creationId="{3A5DA8EC-820F-AA29-5DFC-008FA247441A}"/>
          </ac:picMkLst>
        </pc:picChg>
        <pc:picChg chg="add del mod">
          <ac:chgData name="Seal,Dakshina R" userId="25bf0163-84bf-4757-a237-03dea39aca63" providerId="ADAL" clId="{19B6B90D-326E-4E00-9343-D4B32DB11FA1}" dt="2022-10-20T15:45:34.984" v="964" actId="478"/>
          <ac:picMkLst>
            <pc:docMk/>
            <pc:sldMk cId="217925445" sldId="256"/>
            <ac:picMk id="19" creationId="{469BCF69-E992-7193-2BB8-4F4861785037}"/>
          </ac:picMkLst>
        </pc:picChg>
        <pc:picChg chg="add del mod">
          <ac:chgData name="Seal,Dakshina R" userId="25bf0163-84bf-4757-a237-03dea39aca63" providerId="ADAL" clId="{19B6B90D-326E-4E00-9343-D4B32DB11FA1}" dt="2022-10-19T21:22:44.469" v="762" actId="478"/>
          <ac:picMkLst>
            <pc:docMk/>
            <pc:sldMk cId="217925445" sldId="256"/>
            <ac:picMk id="20" creationId="{2986BBED-3464-22B7-7098-374D9B0AEB7D}"/>
          </ac:picMkLst>
        </pc:picChg>
        <pc:picChg chg="add del mod">
          <ac:chgData name="Seal,Dakshina R" userId="25bf0163-84bf-4757-a237-03dea39aca63" providerId="ADAL" clId="{19B6B90D-326E-4E00-9343-D4B32DB11FA1}" dt="2022-10-20T15:47:41.015" v="971" actId="478"/>
          <ac:picMkLst>
            <pc:docMk/>
            <pc:sldMk cId="217925445" sldId="256"/>
            <ac:picMk id="20" creationId="{D188F18B-B504-B984-77B6-317DEE576158}"/>
          </ac:picMkLst>
        </pc:picChg>
        <pc:picChg chg="add del mod">
          <ac:chgData name="Seal,Dakshina R" userId="25bf0163-84bf-4757-a237-03dea39aca63" providerId="ADAL" clId="{19B6B90D-326E-4E00-9343-D4B32DB11FA1}" dt="2022-10-19T20:12:08.124" v="165" actId="478"/>
          <ac:picMkLst>
            <pc:docMk/>
            <pc:sldMk cId="217925445" sldId="256"/>
            <ac:picMk id="21" creationId="{5DC5A789-9BA7-F3AA-44A7-617BC994A8A6}"/>
          </ac:picMkLst>
        </pc:picChg>
        <pc:picChg chg="add mod">
          <ac:chgData name="Seal,Dakshina R" userId="25bf0163-84bf-4757-a237-03dea39aca63" providerId="ADAL" clId="{19B6B90D-326E-4E00-9343-D4B32DB11FA1}" dt="2022-10-20T15:42:45.077" v="963" actId="1076"/>
          <ac:picMkLst>
            <pc:docMk/>
            <pc:sldMk cId="217925445" sldId="256"/>
            <ac:picMk id="21" creationId="{74FCB886-B33E-7E4F-CE52-A275126B5914}"/>
          </ac:picMkLst>
        </pc:picChg>
        <pc:picChg chg="add del mod">
          <ac:chgData name="Seal,Dakshina R" userId="25bf0163-84bf-4757-a237-03dea39aca63" providerId="ADAL" clId="{19B6B90D-326E-4E00-9343-D4B32DB11FA1}" dt="2022-10-20T15:25:51.221" v="949" actId="478"/>
          <ac:picMkLst>
            <pc:docMk/>
            <pc:sldMk cId="217925445" sldId="256"/>
            <ac:picMk id="22" creationId="{2013FF6D-5D65-03C7-222C-AA611D2CC910}"/>
          </ac:picMkLst>
        </pc:picChg>
        <pc:picChg chg="add del mod">
          <ac:chgData name="Seal,Dakshina R" userId="25bf0163-84bf-4757-a237-03dea39aca63" providerId="ADAL" clId="{19B6B90D-326E-4E00-9343-D4B32DB11FA1}" dt="2022-10-20T15:46:46.956" v="968" actId="478"/>
          <ac:picMkLst>
            <pc:docMk/>
            <pc:sldMk cId="217925445" sldId="256"/>
            <ac:picMk id="23" creationId="{54E0B60B-7CC8-D4EF-6A75-6D3713285AEA}"/>
          </ac:picMkLst>
        </pc:picChg>
        <pc:picChg chg="add del mod">
          <ac:chgData name="Seal,Dakshina R" userId="25bf0163-84bf-4757-a237-03dea39aca63" providerId="ADAL" clId="{19B6B90D-326E-4E00-9343-D4B32DB11FA1}" dt="2022-10-19T20:14:13.618" v="170" actId="478"/>
          <ac:picMkLst>
            <pc:docMk/>
            <pc:sldMk cId="217925445" sldId="256"/>
            <ac:picMk id="23" creationId="{BDD3333A-E8BE-74D4-FE13-4CBEA335A5B9}"/>
          </ac:picMkLst>
        </pc:picChg>
        <pc:picChg chg="add del mod">
          <ac:chgData name="Seal,Dakshina R" userId="25bf0163-84bf-4757-a237-03dea39aca63" providerId="ADAL" clId="{19B6B90D-326E-4E00-9343-D4B32DB11FA1}" dt="2022-10-20T15:22:08.328" v="942" actId="478"/>
          <ac:picMkLst>
            <pc:docMk/>
            <pc:sldMk cId="217925445" sldId="256"/>
            <ac:picMk id="24" creationId="{FFE4D997-C76D-4302-A0DC-7E2FCD3C8D46}"/>
          </ac:picMkLst>
        </pc:picChg>
        <pc:picChg chg="add del mod">
          <ac:chgData name="Seal,Dakshina R" userId="25bf0163-84bf-4757-a237-03dea39aca63" providerId="ADAL" clId="{19B6B90D-326E-4E00-9343-D4B32DB11FA1}" dt="2022-10-07T15:35:07.930" v="71" actId="478"/>
          <ac:picMkLst>
            <pc:docMk/>
            <pc:sldMk cId="217925445" sldId="256"/>
            <ac:picMk id="25" creationId="{0D5B3F32-82C5-B7AE-1A72-FE9EA62DF273}"/>
          </ac:picMkLst>
        </pc:picChg>
        <pc:picChg chg="add del mod">
          <ac:chgData name="Seal,Dakshina R" userId="25bf0163-84bf-4757-a237-03dea39aca63" providerId="ADAL" clId="{19B6B90D-326E-4E00-9343-D4B32DB11FA1}" dt="2022-10-20T15:41:50.261" v="956" actId="478"/>
          <ac:picMkLst>
            <pc:docMk/>
            <pc:sldMk cId="217925445" sldId="256"/>
            <ac:picMk id="25" creationId="{7FA17B04-B72D-F899-AF0F-07544641E56C}"/>
          </ac:picMkLst>
        </pc:picChg>
        <pc:picChg chg="add mod">
          <ac:chgData name="Seal,Dakshina R" userId="25bf0163-84bf-4757-a237-03dea39aca63" providerId="ADAL" clId="{19B6B90D-326E-4E00-9343-D4B32DB11FA1}" dt="2022-10-20T15:46:54.018" v="970" actId="1076"/>
          <ac:picMkLst>
            <pc:docMk/>
            <pc:sldMk cId="217925445" sldId="256"/>
            <ac:picMk id="26" creationId="{06762A94-8227-E93D-027F-B9E35640DE23}"/>
          </ac:picMkLst>
        </pc:picChg>
        <pc:picChg chg="add mod">
          <ac:chgData name="Seal,Dakshina R" userId="25bf0163-84bf-4757-a237-03dea39aca63" providerId="ADAL" clId="{19B6B90D-326E-4E00-9343-D4B32DB11FA1}" dt="2022-10-20T15:48:20.106" v="977" actId="14100"/>
          <ac:picMkLst>
            <pc:docMk/>
            <pc:sldMk cId="217925445" sldId="256"/>
            <ac:picMk id="27" creationId="{65F335AF-81D8-5742-7B4E-5E9FD41F614B}"/>
          </ac:picMkLst>
        </pc:picChg>
        <pc:picChg chg="add del mod">
          <ac:chgData name="Seal,Dakshina R" userId="25bf0163-84bf-4757-a237-03dea39aca63" providerId="ADAL" clId="{19B6B90D-326E-4E00-9343-D4B32DB11FA1}" dt="2022-10-19T20:16:27.597" v="177" actId="478"/>
          <ac:picMkLst>
            <pc:docMk/>
            <pc:sldMk cId="217925445" sldId="256"/>
            <ac:picMk id="27" creationId="{8AB48010-908D-EA07-13FE-2735495705F1}"/>
          </ac:picMkLst>
        </pc:picChg>
        <pc:picChg chg="add del mod">
          <ac:chgData name="Seal,Dakshina R" userId="25bf0163-84bf-4757-a237-03dea39aca63" providerId="ADAL" clId="{19B6B90D-326E-4E00-9343-D4B32DB11FA1}" dt="2022-10-19T20:19:37.759" v="182" actId="478"/>
          <ac:picMkLst>
            <pc:docMk/>
            <pc:sldMk cId="217925445" sldId="256"/>
            <ac:picMk id="29" creationId="{6753E72F-2475-B5F6-5E26-068E8C5C7E50}"/>
          </ac:picMkLst>
        </pc:picChg>
        <pc:picChg chg="add mod">
          <ac:chgData name="Seal,Dakshina R" userId="25bf0163-84bf-4757-a237-03dea39aca63" providerId="ADAL" clId="{19B6B90D-326E-4E00-9343-D4B32DB11FA1}" dt="2022-10-19T21:47:32.982" v="801" actId="1076"/>
          <ac:picMkLst>
            <pc:docMk/>
            <pc:sldMk cId="217925445" sldId="256"/>
            <ac:picMk id="31" creationId="{1DE19BF5-44BE-5742-5C42-E29E3A424D7C}"/>
          </ac:picMkLst>
        </pc:picChg>
        <pc:picChg chg="add del mod">
          <ac:chgData name="Seal,Dakshina R" userId="25bf0163-84bf-4757-a237-03dea39aca63" providerId="ADAL" clId="{19B6B90D-326E-4E00-9343-D4B32DB11FA1}" dt="2022-10-19T22:59:59.642" v="812" actId="478"/>
          <ac:picMkLst>
            <pc:docMk/>
            <pc:sldMk cId="217925445" sldId="256"/>
            <ac:picMk id="36" creationId="{8D0E6B89-91C9-F891-33F3-652DDD86AE2E}"/>
          </ac:picMkLst>
        </pc:picChg>
        <pc:picChg chg="add mod">
          <ac:chgData name="Seal,Dakshina R" userId="25bf0163-84bf-4757-a237-03dea39aca63" providerId="ADAL" clId="{19B6B90D-326E-4E00-9343-D4B32DB11FA1}" dt="2022-10-20T18:53:43.294" v="981" actId="1076"/>
          <ac:picMkLst>
            <pc:docMk/>
            <pc:sldMk cId="217925445" sldId="256"/>
            <ac:picMk id="38" creationId="{9EBC65E7-D0C9-A653-425B-414A8D616CD6}"/>
          </ac:picMkLst>
        </pc:picChg>
        <pc:picChg chg="add del mod">
          <ac:chgData name="Seal,Dakshina R" userId="25bf0163-84bf-4757-a237-03dea39aca63" providerId="ADAL" clId="{19B6B90D-326E-4E00-9343-D4B32DB11FA1}" dt="2022-10-19T23:06:01.401" v="822" actId="478"/>
          <ac:picMkLst>
            <pc:docMk/>
            <pc:sldMk cId="217925445" sldId="256"/>
            <ac:picMk id="39" creationId="{624CBAC7-36F3-DC3D-038A-3FC488957374}"/>
          </ac:picMkLst>
        </pc:picChg>
        <pc:picChg chg="add del mod">
          <ac:chgData name="Seal,Dakshina R" userId="25bf0163-84bf-4757-a237-03dea39aca63" providerId="ADAL" clId="{19B6B90D-326E-4E00-9343-D4B32DB11FA1}" dt="2022-10-19T23:07:39.343" v="825" actId="478"/>
          <ac:picMkLst>
            <pc:docMk/>
            <pc:sldMk cId="217925445" sldId="256"/>
            <ac:picMk id="40" creationId="{8C0ADEF0-B99D-B0BE-7492-BF09DD1EADFB}"/>
          </ac:picMkLst>
        </pc:picChg>
      </pc:sldChg>
      <pc:sldChg chg="add del">
        <pc:chgData name="Seal,Dakshina R" userId="25bf0163-84bf-4757-a237-03dea39aca63" providerId="ADAL" clId="{19B6B90D-326E-4E00-9343-D4B32DB11FA1}" dt="2022-10-07T15:20:47.648" v="19" actId="47"/>
        <pc:sldMkLst>
          <pc:docMk/>
          <pc:sldMk cId="396035788" sldId="257"/>
        </pc:sldMkLst>
      </pc:sldChg>
      <pc:sldChg chg="addSp delSp modSp new del mod">
        <pc:chgData name="Seal,Dakshina R" userId="25bf0163-84bf-4757-a237-03dea39aca63" providerId="ADAL" clId="{19B6B90D-326E-4E00-9343-D4B32DB11FA1}" dt="2022-10-19T20:24:29.668" v="191" actId="47"/>
        <pc:sldMkLst>
          <pc:docMk/>
          <pc:sldMk cId="2304079250" sldId="257"/>
        </pc:sldMkLst>
        <pc:spChg chg="del mod">
          <ac:chgData name="Seal,Dakshina R" userId="25bf0163-84bf-4757-a237-03dea39aca63" providerId="ADAL" clId="{19B6B90D-326E-4E00-9343-D4B32DB11FA1}" dt="2022-10-19T19:18:32.190" v="143" actId="478"/>
          <ac:spMkLst>
            <pc:docMk/>
            <pc:sldMk cId="2304079250" sldId="257"/>
            <ac:spMk id="2" creationId="{5DE20260-62C6-1C48-A840-08A3E06D6ACE}"/>
          </ac:spMkLst>
        </pc:spChg>
        <pc:spChg chg="del">
          <ac:chgData name="Seal,Dakshina R" userId="25bf0163-84bf-4757-a237-03dea39aca63" providerId="ADAL" clId="{19B6B90D-326E-4E00-9343-D4B32DB11FA1}" dt="2022-10-19T19:13:35.478" v="119"/>
          <ac:spMkLst>
            <pc:docMk/>
            <pc:sldMk cId="2304079250" sldId="257"/>
            <ac:spMk id="3" creationId="{A4D88E68-EB10-2F1D-7AD9-5091AE2E7B8A}"/>
          </ac:spMkLst>
        </pc:spChg>
        <pc:spChg chg="add del mod">
          <ac:chgData name="Seal,Dakshina R" userId="25bf0163-84bf-4757-a237-03dea39aca63" providerId="ADAL" clId="{19B6B90D-326E-4E00-9343-D4B32DB11FA1}" dt="2022-10-19T19:17:32.473" v="126"/>
          <ac:spMkLst>
            <pc:docMk/>
            <pc:sldMk cId="2304079250" sldId="257"/>
            <ac:spMk id="5" creationId="{D8226E1B-34BC-9C68-F087-4FD032E6E621}"/>
          </ac:spMkLst>
        </pc:spChg>
        <pc:spChg chg="add mod">
          <ac:chgData name="Seal,Dakshina R" userId="25bf0163-84bf-4757-a237-03dea39aca63" providerId="ADAL" clId="{19B6B90D-326E-4E00-9343-D4B32DB11FA1}" dt="2022-10-19T19:18:43.486" v="145" actId="20577"/>
          <ac:spMkLst>
            <pc:docMk/>
            <pc:sldMk cId="2304079250" sldId="257"/>
            <ac:spMk id="6" creationId="{DD69E787-38B8-A4A0-A501-FEE099C209DD}"/>
          </ac:spMkLst>
        </pc:spChg>
        <pc:picChg chg="add mod">
          <ac:chgData name="Seal,Dakshina R" userId="25bf0163-84bf-4757-a237-03dea39aca63" providerId="ADAL" clId="{19B6B90D-326E-4E00-9343-D4B32DB11FA1}" dt="2022-10-19T19:19:01.205" v="147" actId="1076"/>
          <ac:picMkLst>
            <pc:docMk/>
            <pc:sldMk cId="2304079250" sldId="257"/>
            <ac:picMk id="4" creationId="{6ED230AE-7365-C68B-3D8B-4CEFCEF70C8A}"/>
          </ac:picMkLst>
        </pc:picChg>
      </pc:sldChg>
      <pc:sldChg chg="modSp add del mod">
        <pc:chgData name="Seal,Dakshina R" userId="25bf0163-84bf-4757-a237-03dea39aca63" providerId="ADAL" clId="{19B6B90D-326E-4E00-9343-D4B32DB11FA1}" dt="2022-10-19T20:07:33.883" v="153"/>
        <pc:sldMkLst>
          <pc:docMk/>
          <pc:sldMk cId="406379050" sldId="264"/>
        </pc:sldMkLst>
        <pc:spChg chg="mod">
          <ac:chgData name="Seal,Dakshina R" userId="25bf0163-84bf-4757-a237-03dea39aca63" providerId="ADAL" clId="{19B6B90D-326E-4E00-9343-D4B32DB11FA1}" dt="2022-10-19T20:07:33.883" v="153"/>
          <ac:spMkLst>
            <pc:docMk/>
            <pc:sldMk cId="406379050" sldId="264"/>
            <ac:spMk id="2" creationId="{38914F7C-D47F-75E9-85EF-F9DE19D2EA29}"/>
          </ac:spMkLst>
        </pc:spChg>
      </pc:sldChg>
      <pc:sldMasterChg chg="del delSldLayout">
        <pc:chgData name="Seal,Dakshina R" userId="25bf0163-84bf-4757-a237-03dea39aca63" providerId="ADAL" clId="{19B6B90D-326E-4E00-9343-D4B32DB11FA1}" dt="2022-10-07T15:20:47.648" v="19" actId="47"/>
        <pc:sldMasterMkLst>
          <pc:docMk/>
          <pc:sldMasterMk cId="541024655" sldId="2147483672"/>
        </pc:sldMasterMkLst>
        <pc:sldLayoutChg chg="del">
          <pc:chgData name="Seal,Dakshina R" userId="25bf0163-84bf-4757-a237-03dea39aca63" providerId="ADAL" clId="{19B6B90D-326E-4E00-9343-D4B32DB11FA1}" dt="2022-10-07T15:20:47.648" v="19" actId="47"/>
          <pc:sldLayoutMkLst>
            <pc:docMk/>
            <pc:sldMasterMk cId="541024655" sldId="2147483672"/>
            <pc:sldLayoutMk cId="1507639261" sldId="2147483673"/>
          </pc:sldLayoutMkLst>
        </pc:sldLayoutChg>
        <pc:sldLayoutChg chg="del">
          <pc:chgData name="Seal,Dakshina R" userId="25bf0163-84bf-4757-a237-03dea39aca63" providerId="ADAL" clId="{19B6B90D-326E-4E00-9343-D4B32DB11FA1}" dt="2022-10-07T15:20:47.648" v="19" actId="47"/>
          <pc:sldLayoutMkLst>
            <pc:docMk/>
            <pc:sldMasterMk cId="541024655" sldId="2147483672"/>
            <pc:sldLayoutMk cId="2896816249" sldId="2147483674"/>
          </pc:sldLayoutMkLst>
        </pc:sldLayoutChg>
        <pc:sldLayoutChg chg="del">
          <pc:chgData name="Seal,Dakshina R" userId="25bf0163-84bf-4757-a237-03dea39aca63" providerId="ADAL" clId="{19B6B90D-326E-4E00-9343-D4B32DB11FA1}" dt="2022-10-07T15:20:47.648" v="19" actId="47"/>
          <pc:sldLayoutMkLst>
            <pc:docMk/>
            <pc:sldMasterMk cId="541024655" sldId="2147483672"/>
            <pc:sldLayoutMk cId="3827438915" sldId="2147483675"/>
          </pc:sldLayoutMkLst>
        </pc:sldLayoutChg>
        <pc:sldLayoutChg chg="del">
          <pc:chgData name="Seal,Dakshina R" userId="25bf0163-84bf-4757-a237-03dea39aca63" providerId="ADAL" clId="{19B6B90D-326E-4E00-9343-D4B32DB11FA1}" dt="2022-10-07T15:20:47.648" v="19" actId="47"/>
          <pc:sldLayoutMkLst>
            <pc:docMk/>
            <pc:sldMasterMk cId="541024655" sldId="2147483672"/>
            <pc:sldLayoutMk cId="3993194568" sldId="2147483676"/>
          </pc:sldLayoutMkLst>
        </pc:sldLayoutChg>
        <pc:sldLayoutChg chg="del">
          <pc:chgData name="Seal,Dakshina R" userId="25bf0163-84bf-4757-a237-03dea39aca63" providerId="ADAL" clId="{19B6B90D-326E-4E00-9343-D4B32DB11FA1}" dt="2022-10-07T15:20:47.648" v="19" actId="47"/>
          <pc:sldLayoutMkLst>
            <pc:docMk/>
            <pc:sldMasterMk cId="541024655" sldId="2147483672"/>
            <pc:sldLayoutMk cId="3288039970" sldId="2147483677"/>
          </pc:sldLayoutMkLst>
        </pc:sldLayoutChg>
        <pc:sldLayoutChg chg="del">
          <pc:chgData name="Seal,Dakshina R" userId="25bf0163-84bf-4757-a237-03dea39aca63" providerId="ADAL" clId="{19B6B90D-326E-4E00-9343-D4B32DB11FA1}" dt="2022-10-07T15:20:47.648" v="19" actId="47"/>
          <pc:sldLayoutMkLst>
            <pc:docMk/>
            <pc:sldMasterMk cId="541024655" sldId="2147483672"/>
            <pc:sldLayoutMk cId="1633932461" sldId="2147483678"/>
          </pc:sldLayoutMkLst>
        </pc:sldLayoutChg>
        <pc:sldLayoutChg chg="del">
          <pc:chgData name="Seal,Dakshina R" userId="25bf0163-84bf-4757-a237-03dea39aca63" providerId="ADAL" clId="{19B6B90D-326E-4E00-9343-D4B32DB11FA1}" dt="2022-10-07T15:20:47.648" v="19" actId="47"/>
          <pc:sldLayoutMkLst>
            <pc:docMk/>
            <pc:sldMasterMk cId="541024655" sldId="2147483672"/>
            <pc:sldLayoutMk cId="299535609" sldId="2147483679"/>
          </pc:sldLayoutMkLst>
        </pc:sldLayoutChg>
        <pc:sldLayoutChg chg="del">
          <pc:chgData name="Seal,Dakshina R" userId="25bf0163-84bf-4757-a237-03dea39aca63" providerId="ADAL" clId="{19B6B90D-326E-4E00-9343-D4B32DB11FA1}" dt="2022-10-07T15:20:47.648" v="19" actId="47"/>
          <pc:sldLayoutMkLst>
            <pc:docMk/>
            <pc:sldMasterMk cId="541024655" sldId="2147483672"/>
            <pc:sldLayoutMk cId="3999384986" sldId="2147483680"/>
          </pc:sldLayoutMkLst>
        </pc:sldLayoutChg>
        <pc:sldLayoutChg chg="del">
          <pc:chgData name="Seal,Dakshina R" userId="25bf0163-84bf-4757-a237-03dea39aca63" providerId="ADAL" clId="{19B6B90D-326E-4E00-9343-D4B32DB11FA1}" dt="2022-10-07T15:20:47.648" v="19" actId="47"/>
          <pc:sldLayoutMkLst>
            <pc:docMk/>
            <pc:sldMasterMk cId="541024655" sldId="2147483672"/>
            <pc:sldLayoutMk cId="1038012845" sldId="2147483681"/>
          </pc:sldLayoutMkLst>
        </pc:sldLayoutChg>
        <pc:sldLayoutChg chg="del">
          <pc:chgData name="Seal,Dakshina R" userId="25bf0163-84bf-4757-a237-03dea39aca63" providerId="ADAL" clId="{19B6B90D-326E-4E00-9343-D4B32DB11FA1}" dt="2022-10-07T15:20:47.648" v="19" actId="47"/>
          <pc:sldLayoutMkLst>
            <pc:docMk/>
            <pc:sldMasterMk cId="541024655" sldId="2147483672"/>
            <pc:sldLayoutMk cId="1034514826" sldId="2147483682"/>
          </pc:sldLayoutMkLst>
        </pc:sldLayoutChg>
        <pc:sldLayoutChg chg="del">
          <pc:chgData name="Seal,Dakshina R" userId="25bf0163-84bf-4757-a237-03dea39aca63" providerId="ADAL" clId="{19B6B90D-326E-4E00-9343-D4B32DB11FA1}" dt="2022-10-07T15:20:47.648" v="19" actId="47"/>
          <pc:sldLayoutMkLst>
            <pc:docMk/>
            <pc:sldMasterMk cId="541024655" sldId="2147483672"/>
            <pc:sldLayoutMk cId="1385448632" sldId="214748368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6584530"/>
            <a:ext cx="31089600" cy="14007253"/>
          </a:xfrm>
        </p:spPr>
        <p:txBody>
          <a:bodyPr anchor="b"/>
          <a:lstStyle>
            <a:lvl1pPr algn="ctr">
              <a:defRPr sz="24000"/>
            </a:lvl1pPr>
          </a:lstStyle>
          <a:p>
            <a:r>
              <a:rPr lang="en-US"/>
              <a:t>Click to edit Master title style</a:t>
            </a:r>
            <a:endParaRPr lang="en-US" dirty="0"/>
          </a:p>
        </p:txBody>
      </p:sp>
      <p:sp>
        <p:nvSpPr>
          <p:cNvPr id="3" name="Subtitle 2"/>
          <p:cNvSpPr>
            <a:spLocks noGrp="1"/>
          </p:cNvSpPr>
          <p:nvPr>
            <p:ph type="subTitle" idx="1"/>
          </p:nvPr>
        </p:nvSpPr>
        <p:spPr>
          <a:xfrm>
            <a:off x="4572000" y="21131956"/>
            <a:ext cx="27432000" cy="9713804"/>
          </a:xfrm>
        </p:spPr>
        <p:txBody>
          <a:bodyPr/>
          <a:lstStyle>
            <a:lvl1pPr marL="0" indent="0" algn="ctr">
              <a:buNone/>
              <a:defRPr sz="9600"/>
            </a:lvl1pPr>
            <a:lvl2pPr marL="1828800" indent="0" algn="ctr">
              <a:buNone/>
              <a:defRPr sz="8000"/>
            </a:lvl2pPr>
            <a:lvl3pPr marL="3657600" indent="0" algn="ctr">
              <a:buNone/>
              <a:defRPr sz="7200"/>
            </a:lvl3pPr>
            <a:lvl4pPr marL="5486400" indent="0" algn="ctr">
              <a:buNone/>
              <a:defRPr sz="6400"/>
            </a:lvl4pPr>
            <a:lvl5pPr marL="7315200" indent="0" algn="ctr">
              <a:buNone/>
              <a:defRPr sz="6400"/>
            </a:lvl5pPr>
            <a:lvl6pPr marL="9144000" indent="0" algn="ctr">
              <a:buNone/>
              <a:defRPr sz="6400"/>
            </a:lvl6pPr>
            <a:lvl7pPr marL="10972800" indent="0" algn="ctr">
              <a:buNone/>
              <a:defRPr sz="6400"/>
            </a:lvl7pPr>
            <a:lvl8pPr marL="12801600" indent="0" algn="ctr">
              <a:buNone/>
              <a:defRPr sz="6400"/>
            </a:lvl8pPr>
            <a:lvl9pPr marL="14630400"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DE7920-2A6E-4EEE-ADF1-A9E58FD58FFB}"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904AA-F1E7-498B-B154-BC779A04D594}" type="slidenum">
              <a:rPr lang="en-US" smtClean="0"/>
              <a:t>‹#›</a:t>
            </a:fld>
            <a:endParaRPr lang="en-US"/>
          </a:p>
        </p:txBody>
      </p:sp>
    </p:spTree>
    <p:extLst>
      <p:ext uri="{BB962C8B-B14F-4D97-AF65-F5344CB8AC3E}">
        <p14:creationId xmlns:p14="http://schemas.microsoft.com/office/powerpoint/2010/main" val="121394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DE7920-2A6E-4EEE-ADF1-A9E58FD58FFB}"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904AA-F1E7-498B-B154-BC779A04D594}" type="slidenum">
              <a:rPr lang="en-US" smtClean="0"/>
              <a:t>‹#›</a:t>
            </a:fld>
            <a:endParaRPr lang="en-US"/>
          </a:p>
        </p:txBody>
      </p:sp>
    </p:spTree>
    <p:extLst>
      <p:ext uri="{BB962C8B-B14F-4D97-AF65-F5344CB8AC3E}">
        <p14:creationId xmlns:p14="http://schemas.microsoft.com/office/powerpoint/2010/main" val="187577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2" y="2142067"/>
            <a:ext cx="7886700" cy="3409611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2" y="2142067"/>
            <a:ext cx="23202900" cy="340961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DE7920-2A6E-4EEE-ADF1-A9E58FD58FFB}"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904AA-F1E7-498B-B154-BC779A04D594}" type="slidenum">
              <a:rPr lang="en-US" smtClean="0"/>
              <a:t>‹#›</a:t>
            </a:fld>
            <a:endParaRPr lang="en-US"/>
          </a:p>
        </p:txBody>
      </p:sp>
    </p:spTree>
    <p:extLst>
      <p:ext uri="{BB962C8B-B14F-4D97-AF65-F5344CB8AC3E}">
        <p14:creationId xmlns:p14="http://schemas.microsoft.com/office/powerpoint/2010/main" val="940345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DE7920-2A6E-4EEE-ADF1-A9E58FD58FFB}"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904AA-F1E7-498B-B154-BC779A04D594}" type="slidenum">
              <a:rPr lang="en-US" smtClean="0"/>
              <a:t>‹#›</a:t>
            </a:fld>
            <a:endParaRPr lang="en-US"/>
          </a:p>
        </p:txBody>
      </p:sp>
    </p:spTree>
    <p:extLst>
      <p:ext uri="{BB962C8B-B14F-4D97-AF65-F5344CB8AC3E}">
        <p14:creationId xmlns:p14="http://schemas.microsoft.com/office/powerpoint/2010/main" val="239404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10030472"/>
            <a:ext cx="31546800" cy="16736057"/>
          </a:xfrm>
        </p:spPr>
        <p:txBody>
          <a:bodyPr anchor="b"/>
          <a:lstStyle>
            <a:lvl1pPr>
              <a:defRPr sz="24000"/>
            </a:lvl1pPr>
          </a:lstStyle>
          <a:p>
            <a:r>
              <a:rPr lang="en-US"/>
              <a:t>Click to edit Master title style</a:t>
            </a:r>
            <a:endParaRPr lang="en-US" dirty="0"/>
          </a:p>
        </p:txBody>
      </p:sp>
      <p:sp>
        <p:nvSpPr>
          <p:cNvPr id="3" name="Text Placeholder 2"/>
          <p:cNvSpPr>
            <a:spLocks noGrp="1"/>
          </p:cNvSpPr>
          <p:nvPr>
            <p:ph type="body" idx="1"/>
          </p:nvPr>
        </p:nvSpPr>
        <p:spPr>
          <a:xfrm>
            <a:off x="2495552" y="26924858"/>
            <a:ext cx="31546800" cy="8801097"/>
          </a:xfrm>
        </p:spPr>
        <p:txBody>
          <a:bodyPr/>
          <a:lstStyle>
            <a:lvl1pPr marL="0" indent="0">
              <a:buNone/>
              <a:defRPr sz="9600">
                <a:solidFill>
                  <a:schemeClr val="tx1"/>
                </a:solidFill>
              </a:defRPr>
            </a:lvl1pPr>
            <a:lvl2pPr marL="1828800" indent="0">
              <a:buNone/>
              <a:defRPr sz="8000">
                <a:solidFill>
                  <a:schemeClr val="tx1">
                    <a:tint val="75000"/>
                  </a:schemeClr>
                </a:solidFill>
              </a:defRPr>
            </a:lvl2pPr>
            <a:lvl3pPr marL="3657600" indent="0">
              <a:buNone/>
              <a:defRPr sz="7200">
                <a:solidFill>
                  <a:schemeClr val="tx1">
                    <a:tint val="75000"/>
                  </a:schemeClr>
                </a:solidFill>
              </a:defRPr>
            </a:lvl3pPr>
            <a:lvl4pPr marL="5486400" indent="0">
              <a:buNone/>
              <a:defRPr sz="6400">
                <a:solidFill>
                  <a:schemeClr val="tx1">
                    <a:tint val="75000"/>
                  </a:schemeClr>
                </a:solidFill>
              </a:defRPr>
            </a:lvl4pPr>
            <a:lvl5pPr marL="7315200" indent="0">
              <a:buNone/>
              <a:defRPr sz="6400">
                <a:solidFill>
                  <a:schemeClr val="tx1">
                    <a:tint val="75000"/>
                  </a:schemeClr>
                </a:solidFill>
              </a:defRPr>
            </a:lvl5pPr>
            <a:lvl6pPr marL="9144000" indent="0">
              <a:buNone/>
              <a:defRPr sz="6400">
                <a:solidFill>
                  <a:schemeClr val="tx1">
                    <a:tint val="75000"/>
                  </a:schemeClr>
                </a:solidFill>
              </a:defRPr>
            </a:lvl6pPr>
            <a:lvl7pPr marL="10972800" indent="0">
              <a:buNone/>
              <a:defRPr sz="6400">
                <a:solidFill>
                  <a:schemeClr val="tx1">
                    <a:tint val="75000"/>
                  </a:schemeClr>
                </a:solidFill>
              </a:defRPr>
            </a:lvl7pPr>
            <a:lvl8pPr marL="12801600" indent="0">
              <a:buNone/>
              <a:defRPr sz="6400">
                <a:solidFill>
                  <a:schemeClr val="tx1">
                    <a:tint val="75000"/>
                  </a:schemeClr>
                </a:solidFill>
              </a:defRPr>
            </a:lvl8pPr>
            <a:lvl9pPr marL="14630400"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DE7920-2A6E-4EEE-ADF1-A9E58FD58FFB}"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904AA-F1E7-498B-B154-BC779A04D594}" type="slidenum">
              <a:rPr lang="en-US" smtClean="0"/>
              <a:t>‹#›</a:t>
            </a:fld>
            <a:endParaRPr lang="en-US"/>
          </a:p>
        </p:txBody>
      </p:sp>
    </p:spTree>
    <p:extLst>
      <p:ext uri="{BB962C8B-B14F-4D97-AF65-F5344CB8AC3E}">
        <p14:creationId xmlns:p14="http://schemas.microsoft.com/office/powerpoint/2010/main" val="3150508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10710333"/>
            <a:ext cx="15544800" cy="2552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10710333"/>
            <a:ext cx="15544800" cy="2552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DE7920-2A6E-4EEE-ADF1-A9E58FD58FFB}"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904AA-F1E7-498B-B154-BC779A04D594}" type="slidenum">
              <a:rPr lang="en-US" smtClean="0"/>
              <a:t>‹#›</a:t>
            </a:fld>
            <a:endParaRPr lang="en-US"/>
          </a:p>
        </p:txBody>
      </p:sp>
    </p:spTree>
    <p:extLst>
      <p:ext uri="{BB962C8B-B14F-4D97-AF65-F5344CB8AC3E}">
        <p14:creationId xmlns:p14="http://schemas.microsoft.com/office/powerpoint/2010/main" val="3495069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2142076"/>
            <a:ext cx="31546800" cy="7776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9862823"/>
            <a:ext cx="15473360" cy="4833617"/>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4" name="Content Placeholder 3"/>
          <p:cNvSpPr>
            <a:spLocks noGrp="1"/>
          </p:cNvSpPr>
          <p:nvPr>
            <p:ph sz="half" idx="2"/>
          </p:nvPr>
        </p:nvSpPr>
        <p:spPr>
          <a:xfrm>
            <a:off x="2519368" y="14696440"/>
            <a:ext cx="15473360" cy="21616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2" y="9862823"/>
            <a:ext cx="15549564" cy="4833617"/>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16602" y="14696440"/>
            <a:ext cx="15549564" cy="21616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DE7920-2A6E-4EEE-ADF1-A9E58FD58FFB}" type="datetimeFigureOut">
              <a:rPr lang="en-US" smtClean="0"/>
              <a:t>10/20/2022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A904AA-F1E7-498B-B154-BC779A04D594}" type="slidenum">
              <a:rPr lang="en-US" smtClean="0"/>
              <a:t>‹#›</a:t>
            </a:fld>
            <a:endParaRPr lang="en-US"/>
          </a:p>
        </p:txBody>
      </p:sp>
    </p:spTree>
    <p:extLst>
      <p:ext uri="{BB962C8B-B14F-4D97-AF65-F5344CB8AC3E}">
        <p14:creationId xmlns:p14="http://schemas.microsoft.com/office/powerpoint/2010/main" val="2216750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DE7920-2A6E-4EEE-ADF1-A9E58FD58FFB}" type="datetimeFigureOut">
              <a:rPr lang="en-US" smtClean="0"/>
              <a:t>10/20/2022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A904AA-F1E7-498B-B154-BC779A04D594}" type="slidenum">
              <a:rPr lang="en-US" smtClean="0"/>
              <a:t>‹#›</a:t>
            </a:fld>
            <a:endParaRPr lang="en-US"/>
          </a:p>
        </p:txBody>
      </p:sp>
    </p:spTree>
    <p:extLst>
      <p:ext uri="{BB962C8B-B14F-4D97-AF65-F5344CB8AC3E}">
        <p14:creationId xmlns:p14="http://schemas.microsoft.com/office/powerpoint/2010/main" val="1762173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DE7920-2A6E-4EEE-ADF1-A9E58FD58FFB}" type="datetimeFigureOut">
              <a:rPr lang="en-US" smtClean="0"/>
              <a:t>10/20/2022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A904AA-F1E7-498B-B154-BC779A04D594}" type="slidenum">
              <a:rPr lang="en-US" smtClean="0"/>
              <a:t>‹#›</a:t>
            </a:fld>
            <a:endParaRPr lang="en-US"/>
          </a:p>
        </p:txBody>
      </p:sp>
    </p:spTree>
    <p:extLst>
      <p:ext uri="{BB962C8B-B14F-4D97-AF65-F5344CB8AC3E}">
        <p14:creationId xmlns:p14="http://schemas.microsoft.com/office/powerpoint/2010/main" val="1047420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2682240"/>
            <a:ext cx="11796712" cy="938784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5792902"/>
            <a:ext cx="18516600" cy="2859193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12070080"/>
            <a:ext cx="11796712" cy="22361316"/>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27DE7920-2A6E-4EEE-ADF1-A9E58FD58FFB}"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904AA-F1E7-498B-B154-BC779A04D594}" type="slidenum">
              <a:rPr lang="en-US" smtClean="0"/>
              <a:t>‹#›</a:t>
            </a:fld>
            <a:endParaRPr lang="en-US"/>
          </a:p>
        </p:txBody>
      </p:sp>
    </p:spTree>
    <p:extLst>
      <p:ext uri="{BB962C8B-B14F-4D97-AF65-F5344CB8AC3E}">
        <p14:creationId xmlns:p14="http://schemas.microsoft.com/office/powerpoint/2010/main" val="3038234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2682240"/>
            <a:ext cx="11796712" cy="938784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5792902"/>
            <a:ext cx="18516600" cy="28591933"/>
          </a:xfrm>
        </p:spPr>
        <p:txBody>
          <a:bodyPr anchor="t"/>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12070080"/>
            <a:ext cx="11796712" cy="22361316"/>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27DE7920-2A6E-4EEE-ADF1-A9E58FD58FFB}"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904AA-F1E7-498B-B154-BC779A04D594}" type="slidenum">
              <a:rPr lang="en-US" smtClean="0"/>
              <a:t>‹#›</a:t>
            </a:fld>
            <a:endParaRPr lang="en-US"/>
          </a:p>
        </p:txBody>
      </p:sp>
    </p:spTree>
    <p:extLst>
      <p:ext uri="{BB962C8B-B14F-4D97-AF65-F5344CB8AC3E}">
        <p14:creationId xmlns:p14="http://schemas.microsoft.com/office/powerpoint/2010/main" val="2402865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2142076"/>
            <a:ext cx="31546800" cy="7776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10710333"/>
            <a:ext cx="31546800" cy="255278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37290595"/>
            <a:ext cx="8229600" cy="2142067"/>
          </a:xfrm>
          <a:prstGeom prst="rect">
            <a:avLst/>
          </a:prstGeom>
        </p:spPr>
        <p:txBody>
          <a:bodyPr vert="horz" lIns="91440" tIns="45720" rIns="91440" bIns="45720" rtlCol="0" anchor="ctr"/>
          <a:lstStyle>
            <a:lvl1pPr algn="l">
              <a:defRPr sz="4800">
                <a:solidFill>
                  <a:schemeClr val="tx1">
                    <a:tint val="75000"/>
                  </a:schemeClr>
                </a:solidFill>
              </a:defRPr>
            </a:lvl1pPr>
          </a:lstStyle>
          <a:p>
            <a:fld id="{27DE7920-2A6E-4EEE-ADF1-A9E58FD58FFB}" type="datetimeFigureOut">
              <a:rPr lang="en-US" smtClean="0"/>
              <a:t>10/20/2022</a:t>
            </a:fld>
            <a:endParaRPr lang="en-US"/>
          </a:p>
        </p:txBody>
      </p:sp>
      <p:sp>
        <p:nvSpPr>
          <p:cNvPr id="5" name="Footer Placeholder 4"/>
          <p:cNvSpPr>
            <a:spLocks noGrp="1"/>
          </p:cNvSpPr>
          <p:nvPr>
            <p:ph type="ftr" sz="quarter" idx="3"/>
          </p:nvPr>
        </p:nvSpPr>
        <p:spPr>
          <a:xfrm>
            <a:off x="12115800" y="37290595"/>
            <a:ext cx="12344400" cy="2142067"/>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37290595"/>
            <a:ext cx="8229600" cy="2142067"/>
          </a:xfrm>
          <a:prstGeom prst="rect">
            <a:avLst/>
          </a:prstGeom>
        </p:spPr>
        <p:txBody>
          <a:bodyPr vert="horz" lIns="91440" tIns="45720" rIns="91440" bIns="45720" rtlCol="0" anchor="ctr"/>
          <a:lstStyle>
            <a:lvl1pPr algn="r">
              <a:defRPr sz="4800">
                <a:solidFill>
                  <a:schemeClr val="tx1">
                    <a:tint val="75000"/>
                  </a:schemeClr>
                </a:solidFill>
              </a:defRPr>
            </a:lvl1pPr>
          </a:lstStyle>
          <a:p>
            <a:fld id="{FFA904AA-F1E7-498B-B154-BC779A04D594}" type="slidenum">
              <a:rPr lang="en-US" smtClean="0"/>
              <a:t>‹#›</a:t>
            </a:fld>
            <a:endParaRPr lang="en-US"/>
          </a:p>
        </p:txBody>
      </p:sp>
    </p:spTree>
    <p:extLst>
      <p:ext uri="{BB962C8B-B14F-4D97-AF65-F5344CB8AC3E}">
        <p14:creationId xmlns:p14="http://schemas.microsoft.com/office/powerpoint/2010/main" val="3546944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657600"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400" indent="-914400" algn="l" defTabSz="3657600"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l" defTabSz="3657600"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l" defTabSz="3657600"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20A2A4-735E-9933-09A5-0CBC1F233522}"/>
              </a:ext>
            </a:extLst>
          </p:cNvPr>
          <p:cNvSpPr>
            <a:spLocks noGrp="1"/>
          </p:cNvSpPr>
          <p:nvPr>
            <p:ph type="ctrTitle"/>
          </p:nvPr>
        </p:nvSpPr>
        <p:spPr>
          <a:xfrm>
            <a:off x="699247" y="753035"/>
            <a:ext cx="35177506" cy="2151528"/>
          </a:xfrm>
        </p:spPr>
        <p:txBody>
          <a:bodyPr>
            <a:normAutofit fontScale="90000"/>
          </a:bodyPr>
          <a:lstStyle/>
          <a:p>
            <a:pPr marL="0" marR="0">
              <a:spcBef>
                <a:spcPts val="400"/>
              </a:spcBef>
              <a:spcAft>
                <a:spcPts val="0"/>
              </a:spcAft>
            </a:pPr>
            <a:br>
              <a:rPr lang="en-US" sz="9600" dirty="0">
                <a:effectLst/>
                <a:latin typeface="Times New Roman" panose="02020603050405020304" pitchFamily="18" charset="0"/>
                <a:ea typeface="Times New Roman" panose="02020603050405020304" pitchFamily="18" charset="0"/>
              </a:rPr>
            </a:br>
            <a:r>
              <a:rPr kumimoji="0" lang="en-US" sz="53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POPULATION DYNAMICS AND MANAGEMENT OF MELONWORM IN SOUTH FLORIDA</a:t>
            </a:r>
            <a:br>
              <a:rPr kumimoji="0" lang="en-US" sz="53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b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D. R. Seal and B.R. Panthi, </a:t>
            </a:r>
            <a:r>
              <a:rPr lang="en-US" sz="3600" baseline="30000" dirty="0">
                <a:effectLst/>
                <a:latin typeface="Calibri" panose="020F0502020204030204" pitchFamily="34" charset="0"/>
                <a:ea typeface="Times New Roman" panose="02020603050405020304" pitchFamily="18" charset="0"/>
                <a:cs typeface="Times New Roman" panose="02020603050405020304" pitchFamily="18" charset="0"/>
              </a:rPr>
              <a:t>1</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University of Florida-IFAS, Tropical Research and Education Center, Homestead, FL, USA</a:t>
            </a:r>
            <a:b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br>
            <a:endParaRPr lang="en-US" sz="3600" dirty="0"/>
          </a:p>
        </p:txBody>
      </p:sp>
      <p:sp>
        <p:nvSpPr>
          <p:cNvPr id="8" name="TextBox 7">
            <a:extLst>
              <a:ext uri="{FF2B5EF4-FFF2-40B4-BE49-F238E27FC236}">
                <a16:creationId xmlns:a16="http://schemas.microsoft.com/office/drawing/2014/main" id="{DC2759FF-B664-4AE4-E148-8B4AD645E7BF}"/>
              </a:ext>
            </a:extLst>
          </p:cNvPr>
          <p:cNvSpPr txBox="1"/>
          <p:nvPr/>
        </p:nvSpPr>
        <p:spPr>
          <a:xfrm>
            <a:off x="2474259" y="4303059"/>
            <a:ext cx="32165365" cy="2554545"/>
          </a:xfrm>
          <a:prstGeom prst="rect">
            <a:avLst/>
          </a:prstGeom>
          <a:noFill/>
        </p:spPr>
        <p:txBody>
          <a:bodyPr wrap="square" rtlCol="0">
            <a:spAutoFit/>
          </a:bodyPr>
          <a:lstStyle/>
          <a:p>
            <a:pPr marL="0" marR="0">
              <a:spcBef>
                <a:spcPts val="0"/>
              </a:spcBef>
              <a:spcAft>
                <a:spcPts val="0"/>
              </a:spcAft>
            </a:pPr>
            <a:r>
              <a:rPr lang="en-US" sz="3200" kern="1200" dirty="0">
                <a:solidFill>
                  <a:srgbClr val="000000"/>
                </a:solidFill>
                <a:effectLst/>
                <a:latin typeface="Calibri" panose="020F0502020204030204" pitchFamily="34" charset="0"/>
                <a:ea typeface="Calibri" panose="020F0502020204030204" pitchFamily="34" charset="0"/>
                <a:cs typeface="+mn-cs"/>
              </a:rPr>
              <a:t>Abstract. Melonworm, </a:t>
            </a:r>
            <a:r>
              <a:rPr lang="en-US" sz="3200" i="1" kern="1200" dirty="0">
                <a:solidFill>
                  <a:srgbClr val="000000"/>
                </a:solidFill>
                <a:effectLst/>
                <a:latin typeface="Calibri" panose="020F0502020204030204" pitchFamily="34" charset="0"/>
                <a:ea typeface="Calibri" panose="020F0502020204030204" pitchFamily="34" charset="0"/>
                <a:cs typeface="+mn-cs"/>
              </a:rPr>
              <a:t>D. hyalinata</a:t>
            </a:r>
            <a:r>
              <a:rPr lang="en-US" sz="3200" kern="1200" dirty="0">
                <a:solidFill>
                  <a:srgbClr val="000000"/>
                </a:solidFill>
                <a:effectLst/>
                <a:latin typeface="Calibri" panose="020F0502020204030204" pitchFamily="34" charset="0"/>
                <a:ea typeface="Calibri" panose="020F0502020204030204" pitchFamily="34" charset="0"/>
                <a:cs typeface="+mn-cs"/>
              </a:rPr>
              <a:t> L., is a serious foliage-feeding pest of cucurbits, which causes huge annual economic losses to cucurbit crops.  Population density is high in August and September with the highest peak in September.  Density remains low before and after this time. The density of small larvae is always greater than the medium and large larvae. Population abundance is high in yellow squash and Zucchini followed by cucumber and watermelon. Larvae abundance was always high on the bottom leaf followed by middle and top leaf.  The larval feeding was high on yellow squash followed by zucchini and cucumber. Watermelon did not sustain any discernible feeding damage. Melonworm larvae showed aggregated pattern of distribution during all months of this study. </a:t>
            </a:r>
            <a:endParaRPr lang="en-US" sz="32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05059E7E-C89B-CE0E-9028-B2DB0AE2741A}"/>
              </a:ext>
            </a:extLst>
          </p:cNvPr>
          <p:cNvSpPr txBox="1"/>
          <p:nvPr/>
        </p:nvSpPr>
        <p:spPr>
          <a:xfrm>
            <a:off x="1398490" y="8225588"/>
            <a:ext cx="16566777" cy="13117630"/>
          </a:xfrm>
          <a:prstGeom prst="rect">
            <a:avLst/>
          </a:prstGeom>
          <a:noFill/>
        </p:spPr>
        <p:txBody>
          <a:bodyPr wrap="square" rtlCol="0">
            <a:spAutoFit/>
          </a:bodyPr>
          <a:lstStyle/>
          <a:p>
            <a:pPr marL="0" marR="0">
              <a:lnSpc>
                <a:spcPct val="106000"/>
              </a:lnSpc>
              <a:spcBef>
                <a:spcPts val="0"/>
              </a:spcBef>
              <a:spcAft>
                <a:spcPts val="0"/>
              </a:spcAft>
            </a:pPr>
            <a:r>
              <a:rPr lang="en-US" sz="3200" kern="1200" dirty="0">
                <a:solidFill>
                  <a:srgbClr val="000000"/>
                </a:solidFill>
                <a:effectLst/>
                <a:latin typeface="Calibri" panose="020F0502020204030204" pitchFamily="34" charset="0"/>
                <a:ea typeface="Calibri" panose="020F0502020204030204" pitchFamily="34" charset="0"/>
                <a:cs typeface="+mn-cs"/>
              </a:rPr>
              <a:t>Introduction</a:t>
            </a:r>
            <a:endParaRPr lang="en-US" sz="3200" dirty="0">
              <a:effectLst/>
              <a:latin typeface="Times New Roman" panose="02020603050405020304" pitchFamily="18" charset="0"/>
              <a:ea typeface="Times New Roman" panose="02020603050405020304" pitchFamily="18" charset="0"/>
            </a:endParaRPr>
          </a:p>
          <a:p>
            <a:pPr marL="0" marR="0">
              <a:lnSpc>
                <a:spcPct val="106000"/>
              </a:lnSpc>
              <a:spcBef>
                <a:spcPts val="0"/>
              </a:spcBef>
              <a:spcAft>
                <a:spcPts val="0"/>
              </a:spcAft>
            </a:pPr>
            <a:r>
              <a:rPr lang="en-US" sz="3200" kern="1200" dirty="0">
                <a:solidFill>
                  <a:srgbClr val="000000"/>
                </a:solidFill>
                <a:effectLst/>
                <a:latin typeface="Calibri" panose="020F0502020204030204" pitchFamily="34" charset="0"/>
                <a:ea typeface="Times New Roman" panose="02020603050405020304" pitchFamily="18" charset="0"/>
                <a:cs typeface="+mn-cs"/>
              </a:rPr>
              <a:t>Cucurbit crops are widely grown in the USA, with a production of about 3.9 million metric tons on 157,370 hectares, and a value of $1.53 billion. Florida has been the leader in fresh-market production of cucumber, squash, and watermelon, which contribute nearly $247 million to the Florida economy (USDA 2014) </a:t>
            </a:r>
            <a:endParaRPr lang="en-US" sz="3200" dirty="0">
              <a:effectLst/>
              <a:latin typeface="Times New Roman" panose="02020603050405020304" pitchFamily="18" charset="0"/>
              <a:ea typeface="Times New Roman" panose="02020603050405020304" pitchFamily="18" charset="0"/>
            </a:endParaRPr>
          </a:p>
          <a:p>
            <a:pPr marL="0" marR="0" indent="457200">
              <a:lnSpc>
                <a:spcPct val="106000"/>
              </a:lnSpc>
              <a:spcBef>
                <a:spcPts val="0"/>
              </a:spcBef>
              <a:spcAft>
                <a:spcPts val="0"/>
              </a:spcAft>
            </a:pPr>
            <a:r>
              <a:rPr lang="en-US" sz="3200" kern="1200" dirty="0">
                <a:solidFill>
                  <a:srgbClr val="000000"/>
                </a:solidFill>
                <a:effectLst/>
                <a:latin typeface="Calibri" panose="020F0502020204030204" pitchFamily="34" charset="0"/>
                <a:ea typeface="Calibri" panose="020F0502020204030204" pitchFamily="34" charset="0"/>
                <a:cs typeface="+mn-cs"/>
              </a:rPr>
              <a:t>The melonworm is a serious pest of Cucurbitaceae throughout the southeastern United States (Fulton 1947, Dupree et. al. 1955). The adult moth is active throughout the winter months in southern Florida and disperses throughout the southern and gulf coast states every summer (Reid et al. 1954, Reid &amp; Cuthbert 1956). During the summer, melonworm also migrates into the Carolinas, Oklahoma, Nebraska, and other more northern states (Zehnder 2011). </a:t>
            </a:r>
            <a:endParaRPr lang="en-US" sz="3200" dirty="0">
              <a:effectLst/>
              <a:latin typeface="Times New Roman" panose="02020603050405020304" pitchFamily="18" charset="0"/>
              <a:ea typeface="Times New Roman" panose="02020603050405020304" pitchFamily="18" charset="0"/>
            </a:endParaRPr>
          </a:p>
          <a:p>
            <a:pPr marL="0" marR="0">
              <a:lnSpc>
                <a:spcPct val="106000"/>
              </a:lnSpc>
              <a:spcBef>
                <a:spcPts val="0"/>
              </a:spcBef>
              <a:spcAft>
                <a:spcPts val="800"/>
              </a:spcAft>
            </a:pPr>
            <a:r>
              <a:rPr lang="en-US" sz="3200" kern="1200" dirty="0">
                <a:solidFill>
                  <a:srgbClr val="000000"/>
                </a:solidFill>
                <a:effectLst/>
                <a:latin typeface="Calibri" panose="020F0502020204030204" pitchFamily="34" charset="0"/>
                <a:ea typeface="Calibri" panose="020F0502020204030204" pitchFamily="34" charset="0"/>
                <a:cs typeface="+mn-cs"/>
              </a:rPr>
              <a:t>Melonworm can feed throughout cucurbit plants causing primary and secondary damages resulting in yield reduction (Guillaume and </a:t>
            </a:r>
            <a:r>
              <a:rPr lang="en-US" sz="3200" kern="1200" dirty="0" err="1">
                <a:solidFill>
                  <a:srgbClr val="000000"/>
                </a:solidFill>
                <a:effectLst/>
                <a:latin typeface="Calibri" panose="020F0502020204030204" pitchFamily="34" charset="0"/>
                <a:ea typeface="Calibri" panose="020F0502020204030204" pitchFamily="34" charset="0"/>
                <a:cs typeface="+mn-cs"/>
              </a:rPr>
              <a:t>Boissot</a:t>
            </a:r>
            <a:r>
              <a:rPr lang="en-US" sz="3200" kern="1200" dirty="0">
                <a:solidFill>
                  <a:srgbClr val="000000"/>
                </a:solidFill>
                <a:effectLst/>
                <a:latin typeface="Calibri" panose="020F0502020204030204" pitchFamily="34" charset="0"/>
                <a:ea typeface="Calibri" panose="020F0502020204030204" pitchFamily="34" charset="0"/>
                <a:cs typeface="+mn-cs"/>
              </a:rPr>
              <a:t> 2001, Valles and </a:t>
            </a:r>
            <a:r>
              <a:rPr lang="en-US" sz="3200" kern="1200" dirty="0" err="1">
                <a:solidFill>
                  <a:srgbClr val="000000"/>
                </a:solidFill>
                <a:effectLst/>
                <a:latin typeface="Calibri" panose="020F0502020204030204" pitchFamily="34" charset="0"/>
                <a:ea typeface="Calibri" panose="020F0502020204030204" pitchFamily="34" charset="0"/>
                <a:cs typeface="+mn-cs"/>
              </a:rPr>
              <a:t>Capinera</a:t>
            </a:r>
            <a:r>
              <a:rPr lang="en-US" sz="3200" kern="1200" dirty="0">
                <a:solidFill>
                  <a:srgbClr val="000000"/>
                </a:solidFill>
                <a:effectLst/>
                <a:latin typeface="Calibri" panose="020F0502020204030204" pitchFamily="34" charset="0"/>
                <a:ea typeface="Calibri" panose="020F0502020204030204" pitchFamily="34" charset="0"/>
                <a:cs typeface="+mn-cs"/>
              </a:rPr>
              <a:t> 1992). Third through fifth instar melonworm larvae feed voraciously on the whole plant including fruit, leaves, and stalks; often removing leaf material while leaving veins and veinlets intact (Valles and </a:t>
            </a:r>
            <a:r>
              <a:rPr lang="en-US" sz="3200" kern="1200" dirty="0" err="1">
                <a:solidFill>
                  <a:srgbClr val="000000"/>
                </a:solidFill>
                <a:effectLst/>
                <a:latin typeface="Calibri" panose="020F0502020204030204" pitchFamily="34" charset="0"/>
                <a:ea typeface="Calibri" panose="020F0502020204030204" pitchFamily="34" charset="0"/>
                <a:cs typeface="+mn-cs"/>
              </a:rPr>
              <a:t>Capinera</a:t>
            </a:r>
            <a:r>
              <a:rPr lang="en-US" sz="3200" kern="1200" dirty="0">
                <a:solidFill>
                  <a:srgbClr val="000000"/>
                </a:solidFill>
                <a:effectLst/>
                <a:latin typeface="Calibri" panose="020F0502020204030204" pitchFamily="34" charset="0"/>
                <a:ea typeface="Calibri" panose="020F0502020204030204" pitchFamily="34" charset="0"/>
                <a:cs typeface="+mn-cs"/>
              </a:rPr>
              <a:t> 1992). </a:t>
            </a:r>
            <a:r>
              <a:rPr lang="en-US" sz="3200" kern="1200" dirty="0" err="1">
                <a:solidFill>
                  <a:srgbClr val="000000"/>
                </a:solidFill>
                <a:effectLst/>
                <a:latin typeface="Calibri" panose="020F0502020204030204" pitchFamily="34" charset="0"/>
                <a:ea typeface="Calibri" panose="020F0502020204030204" pitchFamily="34" charset="0"/>
                <a:cs typeface="+mn-cs"/>
              </a:rPr>
              <a:t>Melonworms</a:t>
            </a:r>
            <a:r>
              <a:rPr lang="en-US" sz="3200" kern="1200" dirty="0">
                <a:solidFill>
                  <a:srgbClr val="000000"/>
                </a:solidFill>
                <a:effectLst/>
                <a:latin typeface="Calibri" panose="020F0502020204030204" pitchFamily="34" charset="0"/>
                <a:ea typeface="Calibri" panose="020F0502020204030204" pitchFamily="34" charset="0"/>
                <a:cs typeface="+mn-cs"/>
              </a:rPr>
              <a:t> feed mostly on leaves, however, once the leaf supply is exhausted, larvae begin to feed on the fruit surfaces, or even bore into the fruit (</a:t>
            </a:r>
            <a:r>
              <a:rPr lang="en-US" sz="3200" kern="1200" dirty="0" err="1">
                <a:solidFill>
                  <a:srgbClr val="000000"/>
                </a:solidFill>
                <a:effectLst/>
                <a:latin typeface="Calibri" panose="020F0502020204030204" pitchFamily="34" charset="0"/>
                <a:ea typeface="Calibri" panose="020F0502020204030204" pitchFamily="34" charset="0"/>
                <a:cs typeface="+mn-cs"/>
              </a:rPr>
              <a:t>Capinera</a:t>
            </a:r>
            <a:r>
              <a:rPr lang="en-US" sz="3200" kern="1200" dirty="0">
                <a:solidFill>
                  <a:srgbClr val="000000"/>
                </a:solidFill>
                <a:effectLst/>
                <a:latin typeface="Calibri" panose="020F0502020204030204" pitchFamily="34" charset="0"/>
                <a:ea typeface="Calibri" panose="020F0502020204030204" pitchFamily="34" charset="0"/>
                <a:cs typeface="+mn-cs"/>
              </a:rPr>
              <a:t> 2005). Severe infestation by </a:t>
            </a:r>
            <a:r>
              <a:rPr lang="en-US" sz="3200" kern="1200" dirty="0" err="1">
                <a:solidFill>
                  <a:srgbClr val="000000"/>
                </a:solidFill>
                <a:effectLst/>
                <a:latin typeface="Calibri" panose="020F0502020204030204" pitchFamily="34" charset="0"/>
                <a:ea typeface="Calibri" panose="020F0502020204030204" pitchFamily="34" charset="0"/>
                <a:cs typeface="+mn-cs"/>
              </a:rPr>
              <a:t>melonworms</a:t>
            </a:r>
            <a:r>
              <a:rPr lang="en-US" sz="3200" kern="1200" dirty="0">
                <a:solidFill>
                  <a:srgbClr val="000000"/>
                </a:solidFill>
                <a:effectLst/>
                <a:latin typeface="Calibri" panose="020F0502020204030204" pitchFamily="34" charset="0"/>
                <a:ea typeface="Calibri" panose="020F0502020204030204" pitchFamily="34" charset="0"/>
                <a:cs typeface="+mn-cs"/>
              </a:rPr>
              <a:t> may result in total crop failure, leaving only skeletonized remains of plants.  Squash and cucumber are, in general, more severely affected by </a:t>
            </a:r>
            <a:r>
              <a:rPr lang="en-US" sz="3200" kern="1200" dirty="0" err="1">
                <a:solidFill>
                  <a:srgbClr val="000000"/>
                </a:solidFill>
                <a:effectLst/>
                <a:latin typeface="Calibri" panose="020F0502020204030204" pitchFamily="34" charset="0"/>
                <a:ea typeface="Calibri" panose="020F0502020204030204" pitchFamily="34" charset="0"/>
                <a:cs typeface="+mn-cs"/>
              </a:rPr>
              <a:t>melonworms</a:t>
            </a:r>
            <a:r>
              <a:rPr lang="en-US" sz="3200" kern="1200" dirty="0">
                <a:solidFill>
                  <a:srgbClr val="000000"/>
                </a:solidFill>
                <a:effectLst/>
                <a:latin typeface="Calibri" panose="020F0502020204030204" pitchFamily="34" charset="0"/>
                <a:ea typeface="Calibri" panose="020F0502020204030204" pitchFamily="34" charset="0"/>
                <a:cs typeface="+mn-cs"/>
              </a:rPr>
              <a:t> than watermelon and pumpkins (Zehnder 2011).  Melonworm foliage-feeding results in indirect yield reductions of about 9 to 10% (McSorley and Waddill 1982).  In some instances, when infestation occurs at an early stage of its host crops, melonworm feeding on foliage may cause &gt;70% yield loss in cucumber.  In Florida, further decreases in yields (about 23%) have been noted from melonworm causing direct losses by feeding on flowers and fruit.  In south and central Florida, the common cucurbit weeds creeping cucumber, </a:t>
            </a:r>
            <a:r>
              <a:rPr lang="en-US" sz="3200" i="1" kern="1200" dirty="0" err="1">
                <a:solidFill>
                  <a:srgbClr val="000000"/>
                </a:solidFill>
                <a:effectLst/>
                <a:latin typeface="Calibri" panose="020F0502020204030204" pitchFamily="34" charset="0"/>
                <a:ea typeface="Calibri" panose="020F0502020204030204" pitchFamily="34" charset="0"/>
                <a:cs typeface="+mn-cs"/>
              </a:rPr>
              <a:t>Melothria</a:t>
            </a:r>
            <a:r>
              <a:rPr lang="en-US" sz="3200" i="1" kern="1200" dirty="0">
                <a:solidFill>
                  <a:srgbClr val="000000"/>
                </a:solidFill>
                <a:effectLst/>
                <a:latin typeface="Calibri" panose="020F0502020204030204" pitchFamily="34" charset="0"/>
                <a:ea typeface="Calibri" panose="020F0502020204030204" pitchFamily="34" charset="0"/>
                <a:cs typeface="+mn-cs"/>
              </a:rPr>
              <a:t> pendula</a:t>
            </a:r>
            <a:r>
              <a:rPr lang="en-US" sz="3200" kern="1200" dirty="0">
                <a:solidFill>
                  <a:srgbClr val="000000"/>
                </a:solidFill>
                <a:effectLst/>
                <a:latin typeface="Calibri" panose="020F0502020204030204" pitchFamily="34" charset="0"/>
                <a:ea typeface="Calibri" panose="020F0502020204030204" pitchFamily="34" charset="0"/>
                <a:cs typeface="+mn-cs"/>
              </a:rPr>
              <a:t> L., and wild balsam apple, </a:t>
            </a:r>
            <a:r>
              <a:rPr lang="en-US" sz="3200" i="1" kern="1200" dirty="0">
                <a:solidFill>
                  <a:srgbClr val="000000"/>
                </a:solidFill>
                <a:effectLst/>
                <a:latin typeface="Calibri" panose="020F0502020204030204" pitchFamily="34" charset="0"/>
                <a:ea typeface="Calibri" panose="020F0502020204030204" pitchFamily="34" charset="0"/>
                <a:cs typeface="+mn-cs"/>
              </a:rPr>
              <a:t>Momordica </a:t>
            </a:r>
            <a:r>
              <a:rPr lang="en-US" sz="3200" i="1" kern="1200" dirty="0" err="1">
                <a:solidFill>
                  <a:srgbClr val="000000"/>
                </a:solidFill>
                <a:effectLst/>
                <a:latin typeface="Calibri" panose="020F0502020204030204" pitchFamily="34" charset="0"/>
                <a:ea typeface="Calibri" panose="020F0502020204030204" pitchFamily="34" charset="0"/>
                <a:cs typeface="+mn-cs"/>
              </a:rPr>
              <a:t>charantia</a:t>
            </a:r>
            <a:r>
              <a:rPr lang="en-US" sz="3200" kern="1200" dirty="0">
                <a:solidFill>
                  <a:srgbClr val="000000"/>
                </a:solidFill>
                <a:effectLst/>
                <a:latin typeface="Calibri" panose="020F0502020204030204" pitchFamily="34" charset="0"/>
                <a:ea typeface="Calibri" panose="020F0502020204030204" pitchFamily="34" charset="0"/>
                <a:cs typeface="+mn-cs"/>
              </a:rPr>
              <a:t> L., serve as wild hosts of melonworm (Elsey et al. 1985).</a:t>
            </a:r>
            <a:endParaRPr lang="en-US" sz="32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B1399EE0-85A2-D0CC-A65D-108A8879CC08}"/>
              </a:ext>
            </a:extLst>
          </p:cNvPr>
          <p:cNvSpPr txBox="1"/>
          <p:nvPr/>
        </p:nvSpPr>
        <p:spPr>
          <a:xfrm>
            <a:off x="1398490" y="21434769"/>
            <a:ext cx="16244047" cy="6986528"/>
          </a:xfrm>
          <a:prstGeom prst="rect">
            <a:avLst/>
          </a:prstGeom>
          <a:noFill/>
        </p:spPr>
        <p:txBody>
          <a:bodyPr wrap="square" rtlCol="0">
            <a:spAutoFit/>
          </a:bodyPr>
          <a:lstStyle/>
          <a:p>
            <a:pPr marL="0" marR="0">
              <a:spcBef>
                <a:spcPts val="0"/>
              </a:spcBef>
              <a:spcAft>
                <a:spcPts val="0"/>
              </a:spcAft>
            </a:pPr>
            <a:r>
              <a:rPr lang="en-US" sz="3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Materials and Methods</a:t>
            </a: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Seasonal abundance</a:t>
            </a:r>
            <a:r>
              <a:rPr lang="en-US" sz="3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3200" kern="1200" dirty="0">
                <a:solidFill>
                  <a:srgbClr val="000000"/>
                </a:solidFill>
                <a:effectLst/>
                <a:latin typeface="Calibri" panose="020F0502020204030204" pitchFamily="34" charset="0"/>
                <a:ea typeface="Times New Roman" panose="02020603050405020304" pitchFamily="18" charset="0"/>
                <a:cs typeface="+mn-cs"/>
              </a:rPr>
              <a:t>All studies were conducted at the Tropical Research and Education Center (TREC), Homestead, FL, under field conditions using four plantings of yellow squash set at different sites. Preparation of soil and all cultural practices to manage crops followed standard methods as discussed in Vegetable Production Handbook of Florida (Freeman et al. 2016). </a:t>
            </a:r>
            <a:r>
              <a:rPr lang="en-US" sz="32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 study melonworm abundance in different seasons, crops were planted four times in a year.</a:t>
            </a:r>
            <a:r>
              <a:rPr lang="en-US" sz="3200" kern="1200" dirty="0">
                <a:solidFill>
                  <a:srgbClr val="000000"/>
                </a:solidFill>
                <a:effectLst/>
                <a:latin typeface="Calibri" panose="020F0502020204030204" pitchFamily="34" charset="0"/>
                <a:ea typeface="Times New Roman" panose="02020603050405020304" pitchFamily="18" charset="0"/>
                <a:cs typeface="+mn-cs"/>
              </a:rPr>
              <a:t> Abundance of melonworm was studied separately in each of four plantings to understand the time of their optimum population increase in each planting. To obtain information on population abundance, sampling for melonworm was initiated two weeks and five weeks after germination of yellow squash plants in each planting. Five plants per plot were randomly selected and two leaves from each plant (10 leaves per plot) were collected. The larvae were separated from the leaf samples and visually graded as small (1st &amp; 2nd instar), medium (3rd-4th instar) and large (5</a:t>
            </a:r>
            <a:r>
              <a:rPr lang="en-US" sz="3200" kern="1200" baseline="30000" dirty="0">
                <a:solidFill>
                  <a:srgbClr val="000000"/>
                </a:solidFill>
                <a:effectLst/>
                <a:latin typeface="Calibri" panose="020F0502020204030204" pitchFamily="34" charset="0"/>
                <a:ea typeface="Times New Roman" panose="02020603050405020304" pitchFamily="18" charset="0"/>
                <a:cs typeface="+mn-cs"/>
              </a:rPr>
              <a:t>th</a:t>
            </a:r>
            <a:r>
              <a:rPr lang="en-US" sz="3200" kern="1200" dirty="0">
                <a:solidFill>
                  <a:srgbClr val="000000"/>
                </a:solidFill>
                <a:effectLst/>
                <a:latin typeface="Calibri" panose="020F0502020204030204" pitchFamily="34" charset="0"/>
                <a:ea typeface="Times New Roman" panose="02020603050405020304" pitchFamily="18" charset="0"/>
                <a:cs typeface="+mn-cs"/>
              </a:rPr>
              <a:t> instar) size.</a:t>
            </a:r>
            <a:endParaRPr lang="en-US" sz="3200" dirty="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en-US" sz="3200" dirty="0">
                <a:effectLst/>
                <a:ea typeface="Times New Roman" panose="02020603050405020304" pitchFamily="18" charset="0"/>
              </a:rPr>
              <a:t>.</a:t>
            </a:r>
          </a:p>
        </p:txBody>
      </p:sp>
      <p:sp>
        <p:nvSpPr>
          <p:cNvPr id="12" name="TextBox 11">
            <a:extLst>
              <a:ext uri="{FF2B5EF4-FFF2-40B4-BE49-F238E27FC236}">
                <a16:creationId xmlns:a16="http://schemas.microsoft.com/office/drawing/2014/main" id="{C141B080-52A0-FAFD-F4AB-F00442AEADEA}"/>
              </a:ext>
            </a:extLst>
          </p:cNvPr>
          <p:cNvSpPr txBox="1"/>
          <p:nvPr/>
        </p:nvSpPr>
        <p:spPr>
          <a:xfrm>
            <a:off x="19191982" y="8829414"/>
            <a:ext cx="16512988" cy="14865608"/>
          </a:xfrm>
          <a:prstGeom prst="rect">
            <a:avLst/>
          </a:prstGeom>
          <a:noFill/>
        </p:spPr>
        <p:txBody>
          <a:bodyPr wrap="square" rtlCol="0">
            <a:spAutoFit/>
          </a:bodyPr>
          <a:lstStyle/>
          <a:p>
            <a:pPr marL="0" marR="0">
              <a:spcBef>
                <a:spcPts val="0"/>
              </a:spcBef>
              <a:spcAft>
                <a:spcPts val="0"/>
              </a:spcAft>
            </a:pPr>
            <a:r>
              <a:rPr lang="en-US" sz="3200" kern="1200" dirty="0">
                <a:solidFill>
                  <a:srgbClr val="000000"/>
                </a:solidFill>
                <a:effectLst/>
                <a:latin typeface="Calibri" panose="020F0502020204030204" pitchFamily="34" charset="0"/>
                <a:ea typeface="Times New Roman" panose="02020603050405020304" pitchFamily="18" charset="0"/>
                <a:cs typeface="+mn-cs"/>
              </a:rPr>
              <a:t>Results and discussion</a:t>
            </a:r>
            <a:endParaRPr lang="en-US" sz="3200" dirty="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en-US" sz="3200" i="1" kern="1200" dirty="0">
                <a:solidFill>
                  <a:srgbClr val="000000"/>
                </a:solidFill>
                <a:effectLst/>
                <a:latin typeface="Calibri" panose="020F0502020204030204" pitchFamily="34" charset="0"/>
                <a:ea typeface="Calibri" panose="020F0502020204030204" pitchFamily="34" charset="0"/>
                <a:cs typeface="+mn-cs"/>
              </a:rPr>
              <a:t>Abundance of melonworm by size and sampling dates in individual plantings.</a:t>
            </a:r>
            <a:r>
              <a:rPr lang="en-US" sz="3200" b="1" kern="1200" dirty="0">
                <a:solidFill>
                  <a:srgbClr val="000000"/>
                </a:solidFill>
                <a:effectLst/>
                <a:latin typeface="Calibri" panose="020F0502020204030204" pitchFamily="34" charset="0"/>
                <a:ea typeface="Calibri" panose="020F0502020204030204" pitchFamily="34" charset="0"/>
                <a:cs typeface="+mn-cs"/>
              </a:rPr>
              <a:t> </a:t>
            </a:r>
            <a:r>
              <a:rPr lang="en-US" sz="3200" kern="1200" dirty="0">
                <a:solidFill>
                  <a:srgbClr val="000000"/>
                </a:solidFill>
                <a:effectLst/>
                <a:latin typeface="Calibri" panose="020F0502020204030204" pitchFamily="34" charset="0"/>
                <a:ea typeface="Calibri" panose="020F0502020204030204" pitchFamily="34" charset="0"/>
                <a:cs typeface="+mn-cs"/>
              </a:rPr>
              <a:t>During the first crop planting season between 26 May to 16 June, the number of larvae was low (2.04 ± 0.13 larvae per two leaves; ± SE) on 26 May, two weeks after germination (Fig. 1). Population gradually increased with time and was found to be significantly greater (2.91 ± 0.16 larvae/two leaves ± SE) on 16 June, five weeks after germination. A similar pattern of larvae abundance was recorded during the 2nd planting (18 July – 8 August), 3rd planting (1 September to 22 September) and 4th planting (9</a:t>
            </a:r>
            <a:r>
              <a:rPr lang="en-US" sz="3200" kern="1200" baseline="30000" dirty="0">
                <a:solidFill>
                  <a:srgbClr val="000000"/>
                </a:solidFill>
                <a:effectLst/>
                <a:latin typeface="Calibri" panose="020F0502020204030204" pitchFamily="34" charset="0"/>
                <a:ea typeface="Calibri" panose="020F0502020204030204" pitchFamily="34" charset="0"/>
                <a:cs typeface="+mn-cs"/>
              </a:rPr>
              <a:t> </a:t>
            </a:r>
            <a:r>
              <a:rPr lang="en-US" sz="3200" kern="1200" dirty="0">
                <a:solidFill>
                  <a:srgbClr val="000000"/>
                </a:solidFill>
                <a:effectLst/>
                <a:latin typeface="Calibri" panose="020F0502020204030204" pitchFamily="34" charset="0"/>
                <a:ea typeface="Calibri" panose="020F0502020204030204" pitchFamily="34" charset="0"/>
                <a:cs typeface="+mn-cs"/>
              </a:rPr>
              <a:t>to 30</a:t>
            </a:r>
            <a:r>
              <a:rPr lang="en-US" sz="3200" kern="1200" baseline="30000" dirty="0">
                <a:solidFill>
                  <a:srgbClr val="000000"/>
                </a:solidFill>
                <a:effectLst/>
                <a:latin typeface="Calibri" panose="020F0502020204030204" pitchFamily="34" charset="0"/>
                <a:ea typeface="Calibri" panose="020F0502020204030204" pitchFamily="34" charset="0"/>
                <a:cs typeface="+mn-cs"/>
              </a:rPr>
              <a:t> </a:t>
            </a:r>
            <a:r>
              <a:rPr lang="en-US" sz="3200" kern="1200" dirty="0">
                <a:solidFill>
                  <a:srgbClr val="000000"/>
                </a:solidFill>
                <a:effectLst/>
                <a:latin typeface="Calibri" panose="020F0502020204030204" pitchFamily="34" charset="0"/>
                <a:ea typeface="Calibri" panose="020F0502020204030204" pitchFamily="34" charset="0"/>
                <a:cs typeface="+mn-cs"/>
              </a:rPr>
              <a:t>December). The highest peak of larval population was recorded in the middle of the 3rd planting. Irrespective of any planting season, the mean number of small larvae (1st-2nd instar) was higher than the medium (3rd-4th instar) and large larvae (5th instar). This decrease in the number of larvae with the progression of development was due to the natural mortality factor.</a:t>
            </a:r>
            <a:endParaRPr lang="en-US" sz="3200" dirty="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en-US" sz="3200" i="1" kern="1200" dirty="0">
                <a:solidFill>
                  <a:srgbClr val="000000"/>
                </a:solidFill>
                <a:effectLst/>
                <a:latin typeface="Calibri" panose="020F0502020204030204" pitchFamily="34" charset="0"/>
                <a:ea typeface="Calibri" panose="020F0502020204030204" pitchFamily="34" charset="0"/>
                <a:cs typeface="+mn-cs"/>
              </a:rPr>
              <a:t>Abundance of various size groups</a:t>
            </a:r>
            <a:r>
              <a:rPr lang="en-US" sz="3200" kern="1200" dirty="0">
                <a:solidFill>
                  <a:srgbClr val="000000"/>
                </a:solidFill>
                <a:effectLst/>
                <a:latin typeface="Calibri" panose="020F0502020204030204" pitchFamily="34" charset="0"/>
                <a:ea typeface="Calibri" panose="020F0502020204030204" pitchFamily="34" charset="0"/>
                <a:cs typeface="+mn-cs"/>
              </a:rPr>
              <a:t>. When cultivars were considered, the mean number of all sizes larvae were higher in yellow squash and zucchini followed by cucumber (Fig. 2). The mean number of small larvae was higher than other size groups, except in zucchini where medium size larvae were numerically higher than the small size (Fig. 3). In watermelon, we recorded only small size larvae which eventually died out before developing into the next stage.</a:t>
            </a:r>
            <a:endParaRPr lang="en-US" sz="3200" dirty="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en-US" sz="3200" i="1" kern="1200" dirty="0">
                <a:solidFill>
                  <a:srgbClr val="000000"/>
                </a:solidFill>
                <a:effectLst/>
                <a:latin typeface="Calibri" panose="020F0502020204030204" pitchFamily="34" charset="0"/>
                <a:ea typeface="Calibri" panose="020F0502020204030204" pitchFamily="34" charset="0"/>
                <a:cs typeface="+mn-cs"/>
              </a:rPr>
              <a:t>Within-plant distribution</a:t>
            </a:r>
            <a:r>
              <a:rPr lang="en-US" sz="3200" kern="1200" dirty="0">
                <a:solidFill>
                  <a:srgbClr val="000000"/>
                </a:solidFill>
                <a:effectLst/>
                <a:latin typeface="Calibri" panose="020F0502020204030204" pitchFamily="34" charset="0"/>
                <a:ea typeface="Calibri" panose="020F0502020204030204" pitchFamily="34" charset="0"/>
                <a:cs typeface="+mn-cs"/>
              </a:rPr>
              <a:t>. We divided each plant into three parts- top, middle, and bottom. The highest number of melonworm larvae were recorded on the bottom part followed by the middle and top part (Fig. 4). This pattern of abundance of larvae was recorded on all sampling dates (2, 3 &amp; 4 WAG). When means of each size group were averaged across the season, the pattern of abundance remained similar.</a:t>
            </a:r>
            <a:endParaRPr lang="en-US" sz="3200" dirty="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en-US" sz="3200" i="1" kern="1200" dirty="0">
                <a:solidFill>
                  <a:srgbClr val="000000"/>
                </a:solidFill>
                <a:effectLst/>
                <a:latin typeface="Calibri" panose="020F0502020204030204" pitchFamily="34" charset="0"/>
                <a:ea typeface="Calibri" panose="020F0502020204030204" pitchFamily="34" charset="0"/>
                <a:cs typeface="+mn-cs"/>
              </a:rPr>
              <a:t>Percentage defoliation</a:t>
            </a:r>
            <a:r>
              <a:rPr lang="en-US" sz="3200" kern="1200" dirty="0">
                <a:solidFill>
                  <a:srgbClr val="000000"/>
                </a:solidFill>
                <a:effectLst/>
                <a:latin typeface="Calibri" panose="020F0502020204030204" pitchFamily="34" charset="0"/>
                <a:ea typeface="Calibri" panose="020F0502020204030204" pitchFamily="34" charset="0"/>
                <a:cs typeface="+mn-cs"/>
              </a:rPr>
              <a:t>. Yellow squash suffered the highest percentage defoliation followed by zucchini and cucumber on all sampling dates of 2, 3 &amp; 4 WAG (Fig. 5). Watermelon did not suffer any feeding damage due to the high mortality factor at the first instar. </a:t>
            </a:r>
            <a:endParaRPr lang="en-US" sz="3200" dirty="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en-US" sz="3200" kern="1200" dirty="0">
                <a:solidFill>
                  <a:srgbClr val="000000"/>
                </a:solidFill>
                <a:effectLst/>
                <a:latin typeface="Calibri" panose="020F0502020204030204" pitchFamily="34" charset="0"/>
                <a:ea typeface="Calibri" panose="020F0502020204030204" pitchFamily="34" charset="0"/>
                <a:cs typeface="+mn-cs"/>
              </a:rPr>
              <a:t>Highest percentage defoliation was recorded on the middle part of plants followed by top and bottom parts irrespective of cultivar type (Fig. 6). Defoliation was absent on watermelon.</a:t>
            </a:r>
            <a:endParaRPr lang="en-US" sz="3200" dirty="0">
              <a:effectLst/>
              <a:latin typeface="Times New Roman" panose="02020603050405020304" pitchFamily="18" charset="0"/>
              <a:ea typeface="Times New Roman" panose="02020603050405020304" pitchFamily="18" charset="0"/>
            </a:endParaRPr>
          </a:p>
          <a:p>
            <a:r>
              <a:rPr lang="en-US" sz="3200" i="1" kern="1200" dirty="0">
                <a:solidFill>
                  <a:srgbClr val="000000"/>
                </a:solidFill>
                <a:effectLst/>
                <a:latin typeface="Calibri" panose="020F0502020204030204" pitchFamily="34" charset="0"/>
                <a:ea typeface="Calibri" panose="020F0502020204030204" pitchFamily="34" charset="0"/>
              </a:rPr>
              <a:t>Spatial distribution of melonworm</a:t>
            </a:r>
            <a:r>
              <a:rPr lang="en-US" sz="3200" kern="1200" dirty="0">
                <a:solidFill>
                  <a:srgbClr val="000000"/>
                </a:solidFill>
                <a:effectLst/>
                <a:latin typeface="Calibri" panose="020F0502020204030204" pitchFamily="34" charset="0"/>
                <a:ea typeface="Calibri" panose="020F0502020204030204" pitchFamily="34" charset="0"/>
              </a:rPr>
              <a:t>. We used 40 m</a:t>
            </a:r>
            <a:r>
              <a:rPr lang="en-US" sz="3200" kern="1200" baseline="30000" dirty="0">
                <a:solidFill>
                  <a:srgbClr val="000000"/>
                </a:solidFill>
                <a:effectLst/>
                <a:latin typeface="Calibri" panose="020F0502020204030204" pitchFamily="34" charset="0"/>
                <a:ea typeface="Calibri" panose="020F0502020204030204" pitchFamily="34" charset="0"/>
              </a:rPr>
              <a:t>2</a:t>
            </a:r>
            <a:r>
              <a:rPr lang="en-US" sz="3200" kern="1200" dirty="0">
                <a:solidFill>
                  <a:srgbClr val="000000"/>
                </a:solidFill>
                <a:effectLst/>
                <a:latin typeface="Calibri" panose="020F0502020204030204" pitchFamily="34" charset="0"/>
                <a:ea typeface="Calibri" panose="020F0502020204030204" pitchFamily="34" charset="0"/>
              </a:rPr>
              <a:t> plots to determine distribution pattern using Taylor’s power law and Iwao’s patchiness regression. Based on the two statistics, distribution pattern was aggregated in 92% instances (Fig. 7). </a:t>
            </a:r>
            <a:endParaRPr lang="en-US" sz="1800" dirty="0">
              <a:effectLst/>
              <a:latin typeface="Arial" panose="020B060402020202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3D8495AF-4284-8295-6FED-919FE94DA624}"/>
              </a:ext>
            </a:extLst>
          </p:cNvPr>
          <p:cNvPicPr>
            <a:picLocks noChangeAspect="1"/>
          </p:cNvPicPr>
          <p:nvPr/>
        </p:nvPicPr>
        <p:blipFill>
          <a:blip r:embed="rId2"/>
          <a:stretch>
            <a:fillRect/>
          </a:stretch>
        </p:blipFill>
        <p:spPr>
          <a:xfrm>
            <a:off x="1490906" y="28275618"/>
            <a:ext cx="7667726" cy="4551945"/>
          </a:xfrm>
          <a:prstGeom prst="rect">
            <a:avLst/>
          </a:prstGeom>
        </p:spPr>
      </p:pic>
      <p:pic>
        <p:nvPicPr>
          <p:cNvPr id="16" name="Picture 15">
            <a:extLst>
              <a:ext uri="{FF2B5EF4-FFF2-40B4-BE49-F238E27FC236}">
                <a16:creationId xmlns:a16="http://schemas.microsoft.com/office/drawing/2014/main" id="{844CEFD4-537E-AD9F-7232-B62C2C171A64}"/>
              </a:ext>
            </a:extLst>
          </p:cNvPr>
          <p:cNvPicPr>
            <a:picLocks noChangeAspect="1"/>
          </p:cNvPicPr>
          <p:nvPr/>
        </p:nvPicPr>
        <p:blipFill>
          <a:blip r:embed="rId3"/>
          <a:stretch>
            <a:fillRect/>
          </a:stretch>
        </p:blipFill>
        <p:spPr>
          <a:xfrm>
            <a:off x="12438767" y="31435299"/>
            <a:ext cx="6096528" cy="3429297"/>
          </a:xfrm>
          <a:prstGeom prst="rect">
            <a:avLst/>
          </a:prstGeom>
        </p:spPr>
      </p:pic>
      <p:pic>
        <p:nvPicPr>
          <p:cNvPr id="17" name="Picture 16">
            <a:extLst>
              <a:ext uri="{FF2B5EF4-FFF2-40B4-BE49-F238E27FC236}">
                <a16:creationId xmlns:a16="http://schemas.microsoft.com/office/drawing/2014/main" id="{313BAB3A-0F78-4925-D232-332C26EC5EA6}"/>
              </a:ext>
            </a:extLst>
          </p:cNvPr>
          <p:cNvPicPr>
            <a:picLocks noChangeAspect="1"/>
          </p:cNvPicPr>
          <p:nvPr/>
        </p:nvPicPr>
        <p:blipFill>
          <a:blip r:embed="rId4"/>
          <a:stretch>
            <a:fillRect/>
          </a:stretch>
        </p:blipFill>
        <p:spPr>
          <a:xfrm>
            <a:off x="1750276" y="31809289"/>
            <a:ext cx="6096528" cy="3429297"/>
          </a:xfrm>
          <a:prstGeom prst="rect">
            <a:avLst/>
          </a:prstGeom>
        </p:spPr>
      </p:pic>
      <p:pic>
        <p:nvPicPr>
          <p:cNvPr id="31" name="Picture 30">
            <a:extLst>
              <a:ext uri="{FF2B5EF4-FFF2-40B4-BE49-F238E27FC236}">
                <a16:creationId xmlns:a16="http://schemas.microsoft.com/office/drawing/2014/main" id="{1DE19BF5-44BE-5742-5C42-E29E3A424D7C}"/>
              </a:ext>
            </a:extLst>
          </p:cNvPr>
          <p:cNvPicPr>
            <a:picLocks noChangeAspect="1"/>
          </p:cNvPicPr>
          <p:nvPr/>
        </p:nvPicPr>
        <p:blipFill>
          <a:blip r:embed="rId5"/>
          <a:stretch>
            <a:fillRect/>
          </a:stretch>
        </p:blipFill>
        <p:spPr>
          <a:xfrm>
            <a:off x="2184348" y="34897224"/>
            <a:ext cx="9413040" cy="1341236"/>
          </a:xfrm>
          <a:prstGeom prst="rect">
            <a:avLst/>
          </a:prstGeom>
        </p:spPr>
      </p:pic>
      <p:pic>
        <p:nvPicPr>
          <p:cNvPr id="38" name="Picture 37">
            <a:extLst>
              <a:ext uri="{FF2B5EF4-FFF2-40B4-BE49-F238E27FC236}">
                <a16:creationId xmlns:a16="http://schemas.microsoft.com/office/drawing/2014/main" id="{9EBC65E7-D0C9-A653-425B-414A8D616CD6}"/>
              </a:ext>
            </a:extLst>
          </p:cNvPr>
          <p:cNvPicPr>
            <a:picLocks noChangeAspect="1"/>
          </p:cNvPicPr>
          <p:nvPr/>
        </p:nvPicPr>
        <p:blipFill>
          <a:blip r:embed="rId6"/>
          <a:stretch>
            <a:fillRect/>
          </a:stretch>
        </p:blipFill>
        <p:spPr>
          <a:xfrm>
            <a:off x="24397021" y="29991341"/>
            <a:ext cx="9965420" cy="4472940"/>
          </a:xfrm>
          <a:prstGeom prst="rect">
            <a:avLst/>
          </a:prstGeom>
        </p:spPr>
      </p:pic>
      <p:pic>
        <p:nvPicPr>
          <p:cNvPr id="7" name="Picture 6">
            <a:extLst>
              <a:ext uri="{FF2B5EF4-FFF2-40B4-BE49-F238E27FC236}">
                <a16:creationId xmlns:a16="http://schemas.microsoft.com/office/drawing/2014/main" id="{E1073DA6-9FDC-5B70-E972-2849C622E63C}"/>
              </a:ext>
            </a:extLst>
          </p:cNvPr>
          <p:cNvPicPr>
            <a:picLocks noChangeAspect="1"/>
          </p:cNvPicPr>
          <p:nvPr/>
        </p:nvPicPr>
        <p:blipFill>
          <a:blip r:embed="rId7"/>
          <a:stretch>
            <a:fillRect/>
          </a:stretch>
        </p:blipFill>
        <p:spPr>
          <a:xfrm>
            <a:off x="6969176" y="27951854"/>
            <a:ext cx="7008851" cy="4002903"/>
          </a:xfrm>
          <a:prstGeom prst="rect">
            <a:avLst/>
          </a:prstGeom>
        </p:spPr>
      </p:pic>
      <p:pic>
        <p:nvPicPr>
          <p:cNvPr id="13" name="Picture 12">
            <a:extLst>
              <a:ext uri="{FF2B5EF4-FFF2-40B4-BE49-F238E27FC236}">
                <a16:creationId xmlns:a16="http://schemas.microsoft.com/office/drawing/2014/main" id="{80359ABE-5970-0973-0627-C5FD61DB702D}"/>
              </a:ext>
            </a:extLst>
          </p:cNvPr>
          <p:cNvPicPr>
            <a:picLocks noChangeAspect="1"/>
          </p:cNvPicPr>
          <p:nvPr/>
        </p:nvPicPr>
        <p:blipFill>
          <a:blip r:embed="rId8"/>
          <a:stretch>
            <a:fillRect/>
          </a:stretch>
        </p:blipFill>
        <p:spPr>
          <a:xfrm>
            <a:off x="12693863" y="28649122"/>
            <a:ext cx="6816254" cy="3578689"/>
          </a:xfrm>
          <a:prstGeom prst="rect">
            <a:avLst/>
          </a:prstGeom>
        </p:spPr>
      </p:pic>
      <p:pic>
        <p:nvPicPr>
          <p:cNvPr id="14" name="Picture 13">
            <a:extLst>
              <a:ext uri="{FF2B5EF4-FFF2-40B4-BE49-F238E27FC236}">
                <a16:creationId xmlns:a16="http://schemas.microsoft.com/office/drawing/2014/main" id="{5E2B74EF-1538-C97D-678C-D12C282B57B2}"/>
              </a:ext>
            </a:extLst>
          </p:cNvPr>
          <p:cNvPicPr>
            <a:picLocks noChangeAspect="1"/>
          </p:cNvPicPr>
          <p:nvPr/>
        </p:nvPicPr>
        <p:blipFill>
          <a:blip r:embed="rId9"/>
          <a:stretch>
            <a:fillRect/>
          </a:stretch>
        </p:blipFill>
        <p:spPr>
          <a:xfrm>
            <a:off x="17360318" y="28438514"/>
            <a:ext cx="4931344" cy="3429297"/>
          </a:xfrm>
          <a:prstGeom prst="rect">
            <a:avLst/>
          </a:prstGeom>
        </p:spPr>
      </p:pic>
      <p:pic>
        <p:nvPicPr>
          <p:cNvPr id="18" name="Picture 17">
            <a:extLst>
              <a:ext uri="{FF2B5EF4-FFF2-40B4-BE49-F238E27FC236}">
                <a16:creationId xmlns:a16="http://schemas.microsoft.com/office/drawing/2014/main" id="{1356283D-BDBC-4730-A029-8E4508DCC4AC}"/>
              </a:ext>
            </a:extLst>
          </p:cNvPr>
          <p:cNvPicPr>
            <a:picLocks noChangeAspect="1"/>
          </p:cNvPicPr>
          <p:nvPr/>
        </p:nvPicPr>
        <p:blipFill>
          <a:blip r:embed="rId10"/>
          <a:stretch>
            <a:fillRect/>
          </a:stretch>
        </p:blipFill>
        <p:spPr>
          <a:xfrm>
            <a:off x="7763028" y="31432585"/>
            <a:ext cx="6096528" cy="3429297"/>
          </a:xfrm>
          <a:prstGeom prst="rect">
            <a:avLst/>
          </a:prstGeom>
        </p:spPr>
      </p:pic>
      <p:pic>
        <p:nvPicPr>
          <p:cNvPr id="21" name="Picture 20">
            <a:extLst>
              <a:ext uri="{FF2B5EF4-FFF2-40B4-BE49-F238E27FC236}">
                <a16:creationId xmlns:a16="http://schemas.microsoft.com/office/drawing/2014/main" id="{74FCB886-B33E-7E4F-CE52-A275126B5914}"/>
              </a:ext>
            </a:extLst>
          </p:cNvPr>
          <p:cNvPicPr>
            <a:picLocks noChangeAspect="1"/>
          </p:cNvPicPr>
          <p:nvPr/>
        </p:nvPicPr>
        <p:blipFill>
          <a:blip r:embed="rId11"/>
          <a:stretch>
            <a:fillRect/>
          </a:stretch>
        </p:blipFill>
        <p:spPr>
          <a:xfrm>
            <a:off x="31421682" y="23695022"/>
            <a:ext cx="4283288" cy="5367243"/>
          </a:xfrm>
          <a:prstGeom prst="rect">
            <a:avLst/>
          </a:prstGeom>
        </p:spPr>
      </p:pic>
      <p:pic>
        <p:nvPicPr>
          <p:cNvPr id="26" name="Picture 25">
            <a:extLst>
              <a:ext uri="{FF2B5EF4-FFF2-40B4-BE49-F238E27FC236}">
                <a16:creationId xmlns:a16="http://schemas.microsoft.com/office/drawing/2014/main" id="{06762A94-8227-E93D-027F-B9E35640DE23}"/>
              </a:ext>
            </a:extLst>
          </p:cNvPr>
          <p:cNvPicPr>
            <a:picLocks noChangeAspect="1"/>
          </p:cNvPicPr>
          <p:nvPr/>
        </p:nvPicPr>
        <p:blipFill>
          <a:blip r:embed="rId12"/>
          <a:stretch>
            <a:fillRect/>
          </a:stretch>
        </p:blipFill>
        <p:spPr>
          <a:xfrm>
            <a:off x="24784880" y="23695022"/>
            <a:ext cx="6248942" cy="5249111"/>
          </a:xfrm>
          <a:prstGeom prst="rect">
            <a:avLst/>
          </a:prstGeom>
        </p:spPr>
      </p:pic>
      <p:pic>
        <p:nvPicPr>
          <p:cNvPr id="27" name="Picture 26">
            <a:extLst>
              <a:ext uri="{FF2B5EF4-FFF2-40B4-BE49-F238E27FC236}">
                <a16:creationId xmlns:a16="http://schemas.microsoft.com/office/drawing/2014/main" id="{65F335AF-81D8-5742-7B4E-5E9FD41F614B}"/>
              </a:ext>
            </a:extLst>
          </p:cNvPr>
          <p:cNvPicPr>
            <a:picLocks noChangeAspect="1"/>
          </p:cNvPicPr>
          <p:nvPr/>
        </p:nvPicPr>
        <p:blipFill>
          <a:blip r:embed="rId13"/>
          <a:stretch>
            <a:fillRect/>
          </a:stretch>
        </p:blipFill>
        <p:spPr>
          <a:xfrm>
            <a:off x="20574001" y="23829642"/>
            <a:ext cx="3823020" cy="5114491"/>
          </a:xfrm>
          <a:prstGeom prst="rect">
            <a:avLst/>
          </a:prstGeom>
        </p:spPr>
      </p:pic>
      <p:pic>
        <p:nvPicPr>
          <p:cNvPr id="6" name="Picture 5">
            <a:extLst>
              <a:ext uri="{FF2B5EF4-FFF2-40B4-BE49-F238E27FC236}">
                <a16:creationId xmlns:a16="http://schemas.microsoft.com/office/drawing/2014/main" id="{E9615EA0-5076-0177-6F16-32AE4DB128C3}"/>
              </a:ext>
            </a:extLst>
          </p:cNvPr>
          <p:cNvPicPr>
            <a:picLocks noChangeAspect="1"/>
          </p:cNvPicPr>
          <p:nvPr/>
        </p:nvPicPr>
        <p:blipFill>
          <a:blip r:embed="rId14"/>
          <a:stretch>
            <a:fillRect/>
          </a:stretch>
        </p:blipFill>
        <p:spPr>
          <a:xfrm>
            <a:off x="24397021" y="34897224"/>
            <a:ext cx="5712447" cy="2383743"/>
          </a:xfrm>
          <a:prstGeom prst="rect">
            <a:avLst/>
          </a:prstGeom>
        </p:spPr>
      </p:pic>
    </p:spTree>
    <p:extLst>
      <p:ext uri="{BB962C8B-B14F-4D97-AF65-F5344CB8AC3E}">
        <p14:creationId xmlns:p14="http://schemas.microsoft.com/office/powerpoint/2010/main" val="217925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417</TotalTime>
  <Words>1239</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 POPULATION DYNAMICS AND MANAGEMENT OF MELONWORM IN SOUTH FLORIDA D. R. Seal and B.R. Panthi, 1University of Florida-IFAS, Tropical Research and Education Center, Homestead, FL, USA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Population dynamics and management of melonworm in South Florida D. R. Seal and B.R. Panthi, 1University of Florida-IFAS, Tropical Research and Education Center, Homestead, FL, USA </dc:title>
  <dc:creator>Seal,Dakshina R</dc:creator>
  <cp:lastModifiedBy>Seal,Dakshina R</cp:lastModifiedBy>
  <cp:revision>1</cp:revision>
  <dcterms:created xsi:type="dcterms:W3CDTF">2022-10-07T14:35:29Z</dcterms:created>
  <dcterms:modified xsi:type="dcterms:W3CDTF">2022-10-20T20:58:28Z</dcterms:modified>
</cp:coreProperties>
</file>