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Lst>
  <p:sldSz cx="38404800" cy="402336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733DD9-CD18-4055-9B2B-DF8D0247973C}" v="57" dt="2022-10-21T14:21:54.0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3" autoAdjust="0"/>
    <p:restoredTop sz="94660"/>
  </p:normalViewPr>
  <p:slideViewPr>
    <p:cSldViewPr snapToGrid="0">
      <p:cViewPr varScale="1">
        <p:scale>
          <a:sx n="17" d="100"/>
          <a:sy n="17" d="100"/>
        </p:scale>
        <p:origin x="230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l,Dakshina R" userId="25bf0163-84bf-4757-a237-03dea39aca63" providerId="ADAL" clId="{CC733DD9-CD18-4055-9B2B-DF8D0247973C}"/>
    <pc:docChg chg="undo custSel addSld delSld modSld delMainMaster">
      <pc:chgData name="Seal,Dakshina R" userId="25bf0163-84bf-4757-a237-03dea39aca63" providerId="ADAL" clId="{CC733DD9-CD18-4055-9B2B-DF8D0247973C}" dt="2022-10-21T14:25:34.696" v="239" actId="1076"/>
      <pc:docMkLst>
        <pc:docMk/>
      </pc:docMkLst>
      <pc:sldChg chg="addSp delSp modSp mod">
        <pc:chgData name="Seal,Dakshina R" userId="25bf0163-84bf-4757-a237-03dea39aca63" providerId="ADAL" clId="{CC733DD9-CD18-4055-9B2B-DF8D0247973C}" dt="2022-10-21T14:25:34.696" v="239" actId="1076"/>
        <pc:sldMkLst>
          <pc:docMk/>
          <pc:sldMk cId="64536684" sldId="256"/>
        </pc:sldMkLst>
        <pc:spChg chg="mod">
          <ac:chgData name="Seal,Dakshina R" userId="25bf0163-84bf-4757-a237-03dea39aca63" providerId="ADAL" clId="{CC733DD9-CD18-4055-9B2B-DF8D0247973C}" dt="2022-10-21T13:54:54.440" v="194" actId="14100"/>
          <ac:spMkLst>
            <pc:docMk/>
            <pc:sldMk cId="64536684" sldId="256"/>
            <ac:spMk id="2" creationId="{43D9AC7A-BDDB-2BF4-0D71-7448D9D05B68}"/>
          </ac:spMkLst>
        </pc:spChg>
        <pc:spChg chg="mod">
          <ac:chgData name="Seal,Dakshina R" userId="25bf0163-84bf-4757-a237-03dea39aca63" providerId="ADAL" clId="{CC733DD9-CD18-4055-9B2B-DF8D0247973C}" dt="2022-10-21T13:54:54.440" v="194" actId="14100"/>
          <ac:spMkLst>
            <pc:docMk/>
            <pc:sldMk cId="64536684" sldId="256"/>
            <ac:spMk id="3" creationId="{9331FA18-3E7F-61A3-38AE-A8C6D4521746}"/>
          </ac:spMkLst>
        </pc:spChg>
        <pc:spChg chg="add mod">
          <ac:chgData name="Seal,Dakshina R" userId="25bf0163-84bf-4757-a237-03dea39aca63" providerId="ADAL" clId="{CC733DD9-CD18-4055-9B2B-DF8D0247973C}" dt="2022-10-21T14:14:20.970" v="228" actId="123"/>
          <ac:spMkLst>
            <pc:docMk/>
            <pc:sldMk cId="64536684" sldId="256"/>
            <ac:spMk id="4" creationId="{CA6E5CE9-9B2F-3862-5E5F-BC318BEB1B36}"/>
          </ac:spMkLst>
        </pc:spChg>
        <pc:spChg chg="add mod">
          <ac:chgData name="Seal,Dakshina R" userId="25bf0163-84bf-4757-a237-03dea39aca63" providerId="ADAL" clId="{CC733DD9-CD18-4055-9B2B-DF8D0247973C}" dt="2022-10-21T14:10:44.605" v="218" actId="123"/>
          <ac:spMkLst>
            <pc:docMk/>
            <pc:sldMk cId="64536684" sldId="256"/>
            <ac:spMk id="6" creationId="{E6675087-48B8-CF31-2B8B-57E64E7C6553}"/>
          </ac:spMkLst>
        </pc:spChg>
        <pc:spChg chg="add del mod">
          <ac:chgData name="Seal,Dakshina R" userId="25bf0163-84bf-4757-a237-03dea39aca63" providerId="ADAL" clId="{CC733DD9-CD18-4055-9B2B-DF8D0247973C}" dt="2022-10-20T18:37:02.982" v="162"/>
          <ac:spMkLst>
            <pc:docMk/>
            <pc:sldMk cId="64536684" sldId="256"/>
            <ac:spMk id="7" creationId="{0E189021-1C09-E071-6463-AB11A90E04B9}"/>
          </ac:spMkLst>
        </pc:spChg>
        <pc:spChg chg="add del mod">
          <ac:chgData name="Seal,Dakshina R" userId="25bf0163-84bf-4757-a237-03dea39aca63" providerId="ADAL" clId="{CC733DD9-CD18-4055-9B2B-DF8D0247973C}" dt="2022-10-17T20:57:36.420" v="141"/>
          <ac:spMkLst>
            <pc:docMk/>
            <pc:sldMk cId="64536684" sldId="256"/>
            <ac:spMk id="7" creationId="{E813CA7B-72EB-90C6-6B03-BABF6A3ADC05}"/>
          </ac:spMkLst>
        </pc:spChg>
        <pc:spChg chg="add del mod">
          <ac:chgData name="Seal,Dakshina R" userId="25bf0163-84bf-4757-a237-03dea39aca63" providerId="ADAL" clId="{CC733DD9-CD18-4055-9B2B-DF8D0247973C}" dt="2022-10-17T19:19:33.207" v="27" actId="478"/>
          <ac:spMkLst>
            <pc:docMk/>
            <pc:sldMk cId="64536684" sldId="256"/>
            <ac:spMk id="8" creationId="{6BD683D9-4FA3-10BE-4BD1-FE5320141BBB}"/>
          </ac:spMkLst>
        </pc:spChg>
        <pc:spChg chg="add del mod">
          <ac:chgData name="Seal,Dakshina R" userId="25bf0163-84bf-4757-a237-03dea39aca63" providerId="ADAL" clId="{CC733DD9-CD18-4055-9B2B-DF8D0247973C}" dt="2022-10-17T20:58:53.967" v="147"/>
          <ac:spMkLst>
            <pc:docMk/>
            <pc:sldMk cId="64536684" sldId="256"/>
            <ac:spMk id="9" creationId="{2D44BBCE-5C4E-AA11-78A0-8FB9214CBB32}"/>
          </ac:spMkLst>
        </pc:spChg>
        <pc:spChg chg="add del mod">
          <ac:chgData name="Seal,Dakshina R" userId="25bf0163-84bf-4757-a237-03dea39aca63" providerId="ADAL" clId="{CC733DD9-CD18-4055-9B2B-DF8D0247973C}" dt="2022-10-17T19:19:33.207" v="27" actId="478"/>
          <ac:spMkLst>
            <pc:docMk/>
            <pc:sldMk cId="64536684" sldId="256"/>
            <ac:spMk id="10" creationId="{CC6EFE90-917C-70AA-A692-7CF71B44BC37}"/>
          </ac:spMkLst>
        </pc:spChg>
        <pc:spChg chg="add mod">
          <ac:chgData name="Seal,Dakshina R" userId="25bf0163-84bf-4757-a237-03dea39aca63" providerId="ADAL" clId="{CC733DD9-CD18-4055-9B2B-DF8D0247973C}" dt="2022-10-21T14:22:08.914" v="232" actId="123"/>
          <ac:spMkLst>
            <pc:docMk/>
            <pc:sldMk cId="64536684" sldId="256"/>
            <ac:spMk id="10" creationId="{EF5D0122-E2A3-2BD8-ADD9-A8D7FAB625CF}"/>
          </ac:spMkLst>
        </pc:spChg>
        <pc:spChg chg="add mod">
          <ac:chgData name="Seal,Dakshina R" userId="25bf0163-84bf-4757-a237-03dea39aca63" providerId="ADAL" clId="{CC733DD9-CD18-4055-9B2B-DF8D0247973C}" dt="2022-10-21T14:13:28.952" v="226" actId="1076"/>
          <ac:spMkLst>
            <pc:docMk/>
            <pc:sldMk cId="64536684" sldId="256"/>
            <ac:spMk id="11" creationId="{09E56CB2-28AD-3841-2E1C-7545CBE9B649}"/>
          </ac:spMkLst>
        </pc:spChg>
        <pc:spChg chg="add del mod">
          <ac:chgData name="Seal,Dakshina R" userId="25bf0163-84bf-4757-a237-03dea39aca63" providerId="ADAL" clId="{CC733DD9-CD18-4055-9B2B-DF8D0247973C}" dt="2022-10-17T19:19:33.207" v="27" actId="478"/>
          <ac:spMkLst>
            <pc:docMk/>
            <pc:sldMk cId="64536684" sldId="256"/>
            <ac:spMk id="11" creationId="{8CD935D9-B9C6-9D0D-55AC-B3283B550087}"/>
          </ac:spMkLst>
        </pc:spChg>
        <pc:spChg chg="add del mod">
          <ac:chgData name="Seal,Dakshina R" userId="25bf0163-84bf-4757-a237-03dea39aca63" providerId="ADAL" clId="{CC733DD9-CD18-4055-9B2B-DF8D0247973C}" dt="2022-10-17T19:20:26.957" v="34"/>
          <ac:spMkLst>
            <pc:docMk/>
            <pc:sldMk cId="64536684" sldId="256"/>
            <ac:spMk id="12" creationId="{04A584F3-7D59-C0C8-4848-AC9CD76FE49C}"/>
          </ac:spMkLst>
        </pc:spChg>
        <pc:spChg chg="add mod">
          <ac:chgData name="Seal,Dakshina R" userId="25bf0163-84bf-4757-a237-03dea39aca63" providerId="ADAL" clId="{CC733DD9-CD18-4055-9B2B-DF8D0247973C}" dt="2022-10-21T14:21:40.659" v="230" actId="123"/>
          <ac:spMkLst>
            <pc:docMk/>
            <pc:sldMk cId="64536684" sldId="256"/>
            <ac:spMk id="12" creationId="{5048DB18-5879-75B7-B74F-BE17A262669F}"/>
          </ac:spMkLst>
        </pc:spChg>
        <pc:spChg chg="add mod">
          <ac:chgData name="Seal,Dakshina R" userId="25bf0163-84bf-4757-a237-03dea39aca63" providerId="ADAL" clId="{CC733DD9-CD18-4055-9B2B-DF8D0247973C}" dt="2022-10-21T14:07:53.511" v="208" actId="571"/>
          <ac:spMkLst>
            <pc:docMk/>
            <pc:sldMk cId="64536684" sldId="256"/>
            <ac:spMk id="13" creationId="{576EF8C1-947D-C535-AB4D-9EB6445D7C08}"/>
          </ac:spMkLst>
        </pc:spChg>
        <pc:spChg chg="add del mod">
          <ac:chgData name="Seal,Dakshina R" userId="25bf0163-84bf-4757-a237-03dea39aca63" providerId="ADAL" clId="{CC733DD9-CD18-4055-9B2B-DF8D0247973C}" dt="2022-10-17T19:22:50.105" v="41" actId="478"/>
          <ac:spMkLst>
            <pc:docMk/>
            <pc:sldMk cId="64536684" sldId="256"/>
            <ac:spMk id="14" creationId="{5049F78D-058D-6A71-49E2-AB6E6C4E3EF3}"/>
          </ac:spMkLst>
        </pc:spChg>
        <pc:spChg chg="add mod">
          <ac:chgData name="Seal,Dakshina R" userId="25bf0163-84bf-4757-a237-03dea39aca63" providerId="ADAL" clId="{CC733DD9-CD18-4055-9B2B-DF8D0247973C}" dt="2022-10-21T14:07:53.511" v="208" actId="571"/>
          <ac:spMkLst>
            <pc:docMk/>
            <pc:sldMk cId="64536684" sldId="256"/>
            <ac:spMk id="15" creationId="{DE5D8523-C6CD-C500-41BB-C7943C2C1439}"/>
          </ac:spMkLst>
        </pc:spChg>
        <pc:spChg chg="add mod">
          <ac:chgData name="Seal,Dakshina R" userId="25bf0163-84bf-4757-a237-03dea39aca63" providerId="ADAL" clId="{CC733DD9-CD18-4055-9B2B-DF8D0247973C}" dt="2022-10-21T14:11:58.341" v="223" actId="14100"/>
          <ac:spMkLst>
            <pc:docMk/>
            <pc:sldMk cId="64536684" sldId="256"/>
            <ac:spMk id="16" creationId="{52D35FD8-C01D-9942-0536-7A5D770E50AD}"/>
          </ac:spMkLst>
        </pc:spChg>
        <pc:spChg chg="add del mod">
          <ac:chgData name="Seal,Dakshina R" userId="25bf0163-84bf-4757-a237-03dea39aca63" providerId="ADAL" clId="{CC733DD9-CD18-4055-9B2B-DF8D0247973C}" dt="2022-10-17T19:26:58.165" v="54"/>
          <ac:spMkLst>
            <pc:docMk/>
            <pc:sldMk cId="64536684" sldId="256"/>
            <ac:spMk id="17" creationId="{2BFB6AA4-FAD1-76AD-C891-3EC97A8E5BAC}"/>
          </ac:spMkLst>
        </pc:spChg>
        <pc:spChg chg="add mod">
          <ac:chgData name="Seal,Dakshina R" userId="25bf0163-84bf-4757-a237-03dea39aca63" providerId="ADAL" clId="{CC733DD9-CD18-4055-9B2B-DF8D0247973C}" dt="2022-10-21T14:07:53.511" v="208" actId="571"/>
          <ac:spMkLst>
            <pc:docMk/>
            <pc:sldMk cId="64536684" sldId="256"/>
            <ac:spMk id="17" creationId="{CCE7EEDF-AEC2-8351-5CB2-DEBD12E3AA19}"/>
          </ac:spMkLst>
        </pc:spChg>
        <pc:spChg chg="add mod">
          <ac:chgData name="Seal,Dakshina R" userId="25bf0163-84bf-4757-a237-03dea39aca63" providerId="ADAL" clId="{CC733DD9-CD18-4055-9B2B-DF8D0247973C}" dt="2022-10-21T14:07:53.511" v="208" actId="571"/>
          <ac:spMkLst>
            <pc:docMk/>
            <pc:sldMk cId="64536684" sldId="256"/>
            <ac:spMk id="19" creationId="{F1B8439D-F396-C0B9-560A-311F971E635B}"/>
          </ac:spMkLst>
        </pc:spChg>
        <pc:spChg chg="add mod">
          <ac:chgData name="Seal,Dakshina R" userId="25bf0163-84bf-4757-a237-03dea39aca63" providerId="ADAL" clId="{CC733DD9-CD18-4055-9B2B-DF8D0247973C}" dt="2022-10-21T14:11:08.235" v="220" actId="123"/>
          <ac:spMkLst>
            <pc:docMk/>
            <pc:sldMk cId="64536684" sldId="256"/>
            <ac:spMk id="20" creationId="{26BFAEC9-E352-4FDC-DBB8-C8DEB2E9EEA7}"/>
          </ac:spMkLst>
        </pc:spChg>
        <pc:spChg chg="add mod">
          <ac:chgData name="Seal,Dakshina R" userId="25bf0163-84bf-4757-a237-03dea39aca63" providerId="ADAL" clId="{CC733DD9-CD18-4055-9B2B-DF8D0247973C}" dt="2022-10-21T14:21:09.260" v="229" actId="123"/>
          <ac:spMkLst>
            <pc:docMk/>
            <pc:sldMk cId="64536684" sldId="256"/>
            <ac:spMk id="21" creationId="{E12C7922-0EFF-EFD9-1CFF-378FEB0FCEC2}"/>
          </ac:spMkLst>
        </pc:spChg>
        <pc:spChg chg="add del mod">
          <ac:chgData name="Seal,Dakshina R" userId="25bf0163-84bf-4757-a237-03dea39aca63" providerId="ADAL" clId="{CC733DD9-CD18-4055-9B2B-DF8D0247973C}" dt="2022-10-17T19:54:20.247" v="78"/>
          <ac:spMkLst>
            <pc:docMk/>
            <pc:sldMk cId="64536684" sldId="256"/>
            <ac:spMk id="22" creationId="{5C26D361-47D0-4798-42A7-10EF08AA0F0E}"/>
          </ac:spMkLst>
        </pc:spChg>
        <pc:spChg chg="add del mod">
          <ac:chgData name="Seal,Dakshina R" userId="25bf0163-84bf-4757-a237-03dea39aca63" providerId="ADAL" clId="{CC733DD9-CD18-4055-9B2B-DF8D0247973C}" dt="2022-10-17T19:54:20.247" v="80"/>
          <ac:spMkLst>
            <pc:docMk/>
            <pc:sldMk cId="64536684" sldId="256"/>
            <ac:spMk id="23" creationId="{42EC9B87-20FB-1F59-EAA1-5F0216F8A829}"/>
          </ac:spMkLst>
        </pc:spChg>
        <pc:spChg chg="add mod">
          <ac:chgData name="Seal,Dakshina R" userId="25bf0163-84bf-4757-a237-03dea39aca63" providerId="ADAL" clId="{CC733DD9-CD18-4055-9B2B-DF8D0247973C}" dt="2022-10-21T14:07:53.511" v="208" actId="571"/>
          <ac:spMkLst>
            <pc:docMk/>
            <pc:sldMk cId="64536684" sldId="256"/>
            <ac:spMk id="23" creationId="{FECFC752-92D0-28DC-7244-D315399EF4AD}"/>
          </ac:spMkLst>
        </pc:spChg>
        <pc:spChg chg="add mod">
          <ac:chgData name="Seal,Dakshina R" userId="25bf0163-84bf-4757-a237-03dea39aca63" providerId="ADAL" clId="{CC733DD9-CD18-4055-9B2B-DF8D0247973C}" dt="2022-10-21T14:07:10.111" v="206" actId="688"/>
          <ac:spMkLst>
            <pc:docMk/>
            <pc:sldMk cId="64536684" sldId="256"/>
            <ac:spMk id="25" creationId="{77901ADB-4BB6-D8AB-121A-06B0F7B17D83}"/>
          </ac:spMkLst>
        </pc:spChg>
        <pc:spChg chg="add del mod">
          <ac:chgData name="Seal,Dakshina R" userId="25bf0163-84bf-4757-a237-03dea39aca63" providerId="ADAL" clId="{CC733DD9-CD18-4055-9B2B-DF8D0247973C}" dt="2022-10-17T19:56:30.305" v="85"/>
          <ac:spMkLst>
            <pc:docMk/>
            <pc:sldMk cId="64536684" sldId="256"/>
            <ac:spMk id="26" creationId="{29833D96-BD1E-A058-C503-5283253B5348}"/>
          </ac:spMkLst>
        </pc:spChg>
        <pc:spChg chg="add mod">
          <ac:chgData name="Seal,Dakshina R" userId="25bf0163-84bf-4757-a237-03dea39aca63" providerId="ADAL" clId="{CC733DD9-CD18-4055-9B2B-DF8D0247973C}" dt="2022-10-21T14:25:34.696" v="239" actId="1076"/>
          <ac:spMkLst>
            <pc:docMk/>
            <pc:sldMk cId="64536684" sldId="256"/>
            <ac:spMk id="28" creationId="{ADFB6985-7D4E-86DB-CDFC-4B5FD4F42327}"/>
          </ac:spMkLst>
        </pc:spChg>
        <pc:spChg chg="add mod">
          <ac:chgData name="Seal,Dakshina R" userId="25bf0163-84bf-4757-a237-03dea39aca63" providerId="ADAL" clId="{CC733DD9-CD18-4055-9B2B-DF8D0247973C}" dt="2022-10-21T14:25:18.594" v="238" actId="1076"/>
          <ac:spMkLst>
            <pc:docMk/>
            <pc:sldMk cId="64536684" sldId="256"/>
            <ac:spMk id="29" creationId="{43C00491-B2D1-D395-674D-48435FF64DF3}"/>
          </ac:spMkLst>
        </pc:spChg>
        <pc:spChg chg="add del mod">
          <ac:chgData name="Seal,Dakshina R" userId="25bf0163-84bf-4757-a237-03dea39aca63" providerId="ADAL" clId="{CC733DD9-CD18-4055-9B2B-DF8D0247973C}" dt="2022-10-17T19:57:30.880" v="90"/>
          <ac:spMkLst>
            <pc:docMk/>
            <pc:sldMk cId="64536684" sldId="256"/>
            <ac:spMk id="30" creationId="{2F4D69D8-610A-8A9D-0A1A-AC65B7ADA23D}"/>
          </ac:spMkLst>
        </pc:spChg>
        <pc:spChg chg="add del mod">
          <ac:chgData name="Seal,Dakshina R" userId="25bf0163-84bf-4757-a237-03dea39aca63" providerId="ADAL" clId="{CC733DD9-CD18-4055-9B2B-DF8D0247973C}" dt="2022-10-17T19:58:35.709" v="95"/>
          <ac:spMkLst>
            <pc:docMk/>
            <pc:sldMk cId="64536684" sldId="256"/>
            <ac:spMk id="31" creationId="{E5A2228D-AC52-0E5B-19A5-298EB0D290D6}"/>
          </ac:spMkLst>
        </pc:spChg>
        <pc:spChg chg="add mod">
          <ac:chgData name="Seal,Dakshina R" userId="25bf0163-84bf-4757-a237-03dea39aca63" providerId="ADAL" clId="{CC733DD9-CD18-4055-9B2B-DF8D0247973C}" dt="2022-10-21T14:09:46.307" v="215" actId="1076"/>
          <ac:spMkLst>
            <pc:docMk/>
            <pc:sldMk cId="64536684" sldId="256"/>
            <ac:spMk id="32" creationId="{3B9C30C0-171D-F72A-414C-98665F22C619}"/>
          </ac:spMkLst>
        </pc:spChg>
        <pc:spChg chg="add mod">
          <ac:chgData name="Seal,Dakshina R" userId="25bf0163-84bf-4757-a237-03dea39aca63" providerId="ADAL" clId="{CC733DD9-CD18-4055-9B2B-DF8D0247973C}" dt="2022-10-21T14:07:53.511" v="208" actId="571"/>
          <ac:spMkLst>
            <pc:docMk/>
            <pc:sldMk cId="64536684" sldId="256"/>
            <ac:spMk id="34" creationId="{188DE660-DAB2-F0AB-625A-5CC8B2C10495}"/>
          </ac:spMkLst>
        </pc:spChg>
        <pc:spChg chg="add del mod">
          <ac:chgData name="Seal,Dakshina R" userId="25bf0163-84bf-4757-a237-03dea39aca63" providerId="ADAL" clId="{CC733DD9-CD18-4055-9B2B-DF8D0247973C}" dt="2022-10-17T20:03:03.069" v="108"/>
          <ac:spMkLst>
            <pc:docMk/>
            <pc:sldMk cId="64536684" sldId="256"/>
            <ac:spMk id="35" creationId="{3222F8AE-63C8-8F31-42CF-6356E2DEEEFF}"/>
          </ac:spMkLst>
        </pc:spChg>
        <pc:spChg chg="add mod">
          <ac:chgData name="Seal,Dakshina R" userId="25bf0163-84bf-4757-a237-03dea39aca63" providerId="ADAL" clId="{CC733DD9-CD18-4055-9B2B-DF8D0247973C}" dt="2022-10-21T14:07:53.511" v="208" actId="571"/>
          <ac:spMkLst>
            <pc:docMk/>
            <pc:sldMk cId="64536684" sldId="256"/>
            <ac:spMk id="35" creationId="{7AE01C25-FFF2-5561-201E-B843759B34F0}"/>
          </ac:spMkLst>
        </pc:spChg>
        <pc:spChg chg="add mod">
          <ac:chgData name="Seal,Dakshina R" userId="25bf0163-84bf-4757-a237-03dea39aca63" providerId="ADAL" clId="{CC733DD9-CD18-4055-9B2B-DF8D0247973C}" dt="2022-10-21T14:07:10.111" v="206" actId="688"/>
          <ac:spMkLst>
            <pc:docMk/>
            <pc:sldMk cId="64536684" sldId="256"/>
            <ac:spMk id="36" creationId="{26E9C0F9-3163-0202-2E1A-A59D69D0957D}"/>
          </ac:spMkLst>
        </pc:spChg>
        <pc:spChg chg="add mod">
          <ac:chgData name="Seal,Dakshina R" userId="25bf0163-84bf-4757-a237-03dea39aca63" providerId="ADAL" clId="{CC733DD9-CD18-4055-9B2B-DF8D0247973C}" dt="2022-10-21T14:07:53.511" v="208" actId="571"/>
          <ac:spMkLst>
            <pc:docMk/>
            <pc:sldMk cId="64536684" sldId="256"/>
            <ac:spMk id="39" creationId="{647B0F7F-137A-6E64-4B1B-5D912A157E84}"/>
          </ac:spMkLst>
        </pc:spChg>
        <pc:spChg chg="add mod">
          <ac:chgData name="Seal,Dakshina R" userId="25bf0163-84bf-4757-a237-03dea39aca63" providerId="ADAL" clId="{CC733DD9-CD18-4055-9B2B-DF8D0247973C}" dt="2022-10-21T14:24:01.323" v="233" actId="1076"/>
          <ac:spMkLst>
            <pc:docMk/>
            <pc:sldMk cId="64536684" sldId="256"/>
            <ac:spMk id="41" creationId="{FC18609D-9829-B098-F99F-4C247E667659}"/>
          </ac:spMkLst>
        </pc:spChg>
        <pc:spChg chg="add mod">
          <ac:chgData name="Seal,Dakshina R" userId="25bf0163-84bf-4757-a237-03dea39aca63" providerId="ADAL" clId="{CC733DD9-CD18-4055-9B2B-DF8D0247973C}" dt="2022-10-21T14:24:01.323" v="233" actId="1076"/>
          <ac:spMkLst>
            <pc:docMk/>
            <pc:sldMk cId="64536684" sldId="256"/>
            <ac:spMk id="42" creationId="{4A1A609D-5288-19E4-CD14-1C3D30940DC1}"/>
          </ac:spMkLst>
        </pc:spChg>
        <pc:spChg chg="add mod">
          <ac:chgData name="Seal,Dakshina R" userId="25bf0163-84bf-4757-a237-03dea39aca63" providerId="ADAL" clId="{CC733DD9-CD18-4055-9B2B-DF8D0247973C}" dt="2022-10-21T14:24:01.323" v="233" actId="1076"/>
          <ac:spMkLst>
            <pc:docMk/>
            <pc:sldMk cId="64536684" sldId="256"/>
            <ac:spMk id="43" creationId="{68675567-41A1-6F87-B98C-96FDFAE145DB}"/>
          </ac:spMkLst>
        </pc:spChg>
        <pc:spChg chg="add mod">
          <ac:chgData name="Seal,Dakshina R" userId="25bf0163-84bf-4757-a237-03dea39aca63" providerId="ADAL" clId="{CC733DD9-CD18-4055-9B2B-DF8D0247973C}" dt="2022-10-21T14:24:01.323" v="233" actId="1076"/>
          <ac:spMkLst>
            <pc:docMk/>
            <pc:sldMk cId="64536684" sldId="256"/>
            <ac:spMk id="44" creationId="{F2842C67-592F-5993-1CF0-86D812DE7B21}"/>
          </ac:spMkLst>
        </pc:spChg>
        <pc:spChg chg="add mod">
          <ac:chgData name="Seal,Dakshina R" userId="25bf0163-84bf-4757-a237-03dea39aca63" providerId="ADAL" clId="{CC733DD9-CD18-4055-9B2B-DF8D0247973C}" dt="2022-10-21T14:24:01.323" v="233" actId="1076"/>
          <ac:spMkLst>
            <pc:docMk/>
            <pc:sldMk cId="64536684" sldId="256"/>
            <ac:spMk id="45" creationId="{D96E6B5A-D960-5B35-1915-31925650F158}"/>
          </ac:spMkLst>
        </pc:spChg>
        <pc:spChg chg="add mod">
          <ac:chgData name="Seal,Dakshina R" userId="25bf0163-84bf-4757-a237-03dea39aca63" providerId="ADAL" clId="{CC733DD9-CD18-4055-9B2B-DF8D0247973C}" dt="2022-10-21T14:24:01.323" v="233" actId="1076"/>
          <ac:spMkLst>
            <pc:docMk/>
            <pc:sldMk cId="64536684" sldId="256"/>
            <ac:spMk id="46" creationId="{36FBD6C2-6419-A90B-E637-2FA8045097E2}"/>
          </ac:spMkLst>
        </pc:spChg>
        <pc:spChg chg="add mod">
          <ac:chgData name="Seal,Dakshina R" userId="25bf0163-84bf-4757-a237-03dea39aca63" providerId="ADAL" clId="{CC733DD9-CD18-4055-9B2B-DF8D0247973C}" dt="2022-10-21T14:07:53.511" v="208" actId="571"/>
          <ac:spMkLst>
            <pc:docMk/>
            <pc:sldMk cId="64536684" sldId="256"/>
            <ac:spMk id="47" creationId="{BD49481C-9897-CF25-ED65-48755631613D}"/>
          </ac:spMkLst>
        </pc:spChg>
        <pc:spChg chg="add del mod">
          <ac:chgData name="Seal,Dakshina R" userId="25bf0163-84bf-4757-a237-03dea39aca63" providerId="ADAL" clId="{CC733DD9-CD18-4055-9B2B-DF8D0247973C}" dt="2022-10-20T18:51:12.662" v="179" actId="478"/>
          <ac:spMkLst>
            <pc:docMk/>
            <pc:sldMk cId="64536684" sldId="256"/>
            <ac:spMk id="47" creationId="{DE5026AD-77C2-CE3F-774F-954AA8B8D0C7}"/>
          </ac:spMkLst>
        </pc:spChg>
        <pc:spChg chg="add mod">
          <ac:chgData name="Seal,Dakshina R" userId="25bf0163-84bf-4757-a237-03dea39aca63" providerId="ADAL" clId="{CC733DD9-CD18-4055-9B2B-DF8D0247973C}" dt="2022-10-21T14:07:53.511" v="208" actId="571"/>
          <ac:spMkLst>
            <pc:docMk/>
            <pc:sldMk cId="64536684" sldId="256"/>
            <ac:spMk id="48" creationId="{49B2EF0A-2A62-8724-294A-EFDC5ADE8A6F}"/>
          </ac:spMkLst>
        </pc:spChg>
        <pc:spChg chg="add del mod">
          <ac:chgData name="Seal,Dakshina R" userId="25bf0163-84bf-4757-a237-03dea39aca63" providerId="ADAL" clId="{CC733DD9-CD18-4055-9B2B-DF8D0247973C}" dt="2022-10-17T20:09:43.684" v="114"/>
          <ac:spMkLst>
            <pc:docMk/>
            <pc:sldMk cId="64536684" sldId="256"/>
            <ac:spMk id="48" creationId="{74CC6861-5C8A-6F48-C270-B0C2CA038150}"/>
          </ac:spMkLst>
        </pc:spChg>
        <pc:spChg chg="add mod">
          <ac:chgData name="Seal,Dakshina R" userId="25bf0163-84bf-4757-a237-03dea39aca63" providerId="ADAL" clId="{CC733DD9-CD18-4055-9B2B-DF8D0247973C}" dt="2022-10-21T14:24:01.323" v="233" actId="1076"/>
          <ac:spMkLst>
            <pc:docMk/>
            <pc:sldMk cId="64536684" sldId="256"/>
            <ac:spMk id="50" creationId="{73E82CC2-CDB5-7B21-1F6A-83D695E21533}"/>
          </ac:spMkLst>
        </pc:spChg>
        <pc:spChg chg="add mod">
          <ac:chgData name="Seal,Dakshina R" userId="25bf0163-84bf-4757-a237-03dea39aca63" providerId="ADAL" clId="{CC733DD9-CD18-4055-9B2B-DF8D0247973C}" dt="2022-10-21T14:24:01.323" v="233" actId="1076"/>
          <ac:spMkLst>
            <pc:docMk/>
            <pc:sldMk cId="64536684" sldId="256"/>
            <ac:spMk id="51" creationId="{5572C950-8826-B5BD-E686-DB827AB5B677}"/>
          </ac:spMkLst>
        </pc:spChg>
        <pc:spChg chg="add mod">
          <ac:chgData name="Seal,Dakshina R" userId="25bf0163-84bf-4757-a237-03dea39aca63" providerId="ADAL" clId="{CC733DD9-CD18-4055-9B2B-DF8D0247973C}" dt="2022-10-21T14:24:01.323" v="233" actId="1076"/>
          <ac:spMkLst>
            <pc:docMk/>
            <pc:sldMk cId="64536684" sldId="256"/>
            <ac:spMk id="52" creationId="{8E347551-9AB2-8E44-77D5-D7E0F3D24AEF}"/>
          </ac:spMkLst>
        </pc:spChg>
        <pc:spChg chg="add mod">
          <ac:chgData name="Seal,Dakshina R" userId="25bf0163-84bf-4757-a237-03dea39aca63" providerId="ADAL" clId="{CC733DD9-CD18-4055-9B2B-DF8D0247973C}" dt="2022-10-21T14:24:01.323" v="233" actId="1076"/>
          <ac:spMkLst>
            <pc:docMk/>
            <pc:sldMk cId="64536684" sldId="256"/>
            <ac:spMk id="53" creationId="{DF2A6B1F-D0F5-FA25-614E-35A94E2402CA}"/>
          </ac:spMkLst>
        </pc:spChg>
        <pc:spChg chg="add mod">
          <ac:chgData name="Seal,Dakshina R" userId="25bf0163-84bf-4757-a237-03dea39aca63" providerId="ADAL" clId="{CC733DD9-CD18-4055-9B2B-DF8D0247973C}" dt="2022-10-21T14:24:01.323" v="233" actId="1076"/>
          <ac:spMkLst>
            <pc:docMk/>
            <pc:sldMk cId="64536684" sldId="256"/>
            <ac:spMk id="54" creationId="{CD8A5358-8522-689D-4A11-17043EA90BE5}"/>
          </ac:spMkLst>
        </pc:spChg>
        <pc:spChg chg="add mod">
          <ac:chgData name="Seal,Dakshina R" userId="25bf0163-84bf-4757-a237-03dea39aca63" providerId="ADAL" clId="{CC733DD9-CD18-4055-9B2B-DF8D0247973C}" dt="2022-10-21T14:24:01.323" v="233" actId="1076"/>
          <ac:spMkLst>
            <pc:docMk/>
            <pc:sldMk cId="64536684" sldId="256"/>
            <ac:spMk id="55" creationId="{CE10ED39-F6DB-6AB6-9D78-2C2977784F6E}"/>
          </ac:spMkLst>
        </pc:spChg>
        <pc:spChg chg="add mod">
          <ac:chgData name="Seal,Dakshina R" userId="25bf0163-84bf-4757-a237-03dea39aca63" providerId="ADAL" clId="{CC733DD9-CD18-4055-9B2B-DF8D0247973C}" dt="2022-10-21T14:24:01.323" v="233" actId="1076"/>
          <ac:spMkLst>
            <pc:docMk/>
            <pc:sldMk cId="64536684" sldId="256"/>
            <ac:spMk id="56" creationId="{53E4FF29-F06B-7900-BD16-2EDEEAC1D842}"/>
          </ac:spMkLst>
        </pc:spChg>
        <pc:spChg chg="add mod">
          <ac:chgData name="Seal,Dakshina R" userId="25bf0163-84bf-4757-a237-03dea39aca63" providerId="ADAL" clId="{CC733DD9-CD18-4055-9B2B-DF8D0247973C}" dt="2022-10-21T14:24:01.323" v="233" actId="1076"/>
          <ac:spMkLst>
            <pc:docMk/>
            <pc:sldMk cId="64536684" sldId="256"/>
            <ac:spMk id="57" creationId="{5BE5BB3E-5095-8850-D4FC-809D90BB28EB}"/>
          </ac:spMkLst>
        </pc:spChg>
        <pc:spChg chg="add mod">
          <ac:chgData name="Seal,Dakshina R" userId="25bf0163-84bf-4757-a237-03dea39aca63" providerId="ADAL" clId="{CC733DD9-CD18-4055-9B2B-DF8D0247973C}" dt="2022-10-21T14:24:01.323" v="233" actId="1076"/>
          <ac:spMkLst>
            <pc:docMk/>
            <pc:sldMk cId="64536684" sldId="256"/>
            <ac:spMk id="58" creationId="{9774A8E6-26EE-4966-6765-50236B708630}"/>
          </ac:spMkLst>
        </pc:spChg>
        <pc:spChg chg="add mod">
          <ac:chgData name="Seal,Dakshina R" userId="25bf0163-84bf-4757-a237-03dea39aca63" providerId="ADAL" clId="{CC733DD9-CD18-4055-9B2B-DF8D0247973C}" dt="2022-10-21T14:07:53.511" v="208" actId="571"/>
          <ac:spMkLst>
            <pc:docMk/>
            <pc:sldMk cId="64536684" sldId="256"/>
            <ac:spMk id="59" creationId="{AE33F82B-D86E-156D-6435-CB07F764F71B}"/>
          </ac:spMkLst>
        </pc:spChg>
        <pc:spChg chg="add mod">
          <ac:chgData name="Seal,Dakshina R" userId="25bf0163-84bf-4757-a237-03dea39aca63" providerId="ADAL" clId="{CC733DD9-CD18-4055-9B2B-DF8D0247973C}" dt="2022-10-21T14:07:53.511" v="208" actId="571"/>
          <ac:spMkLst>
            <pc:docMk/>
            <pc:sldMk cId="64536684" sldId="256"/>
            <ac:spMk id="61" creationId="{1E576B12-D828-B76B-5F60-78FC9CB55FCE}"/>
          </ac:spMkLst>
        </pc:spChg>
        <pc:spChg chg="add mod">
          <ac:chgData name="Seal,Dakshina R" userId="25bf0163-84bf-4757-a237-03dea39aca63" providerId="ADAL" clId="{CC733DD9-CD18-4055-9B2B-DF8D0247973C}" dt="2022-10-21T14:07:53.511" v="208" actId="571"/>
          <ac:spMkLst>
            <pc:docMk/>
            <pc:sldMk cId="64536684" sldId="256"/>
            <ac:spMk id="62" creationId="{CEB94A22-12F7-12BB-1741-AAC4775BBEAD}"/>
          </ac:spMkLst>
        </pc:spChg>
        <pc:spChg chg="add mod">
          <ac:chgData name="Seal,Dakshina R" userId="25bf0163-84bf-4757-a237-03dea39aca63" providerId="ADAL" clId="{CC733DD9-CD18-4055-9B2B-DF8D0247973C}" dt="2022-10-21T14:07:53.511" v="208" actId="571"/>
          <ac:spMkLst>
            <pc:docMk/>
            <pc:sldMk cId="64536684" sldId="256"/>
            <ac:spMk id="63" creationId="{8578231A-776F-D40D-DA2C-B82DF3184977}"/>
          </ac:spMkLst>
        </pc:spChg>
        <pc:spChg chg="add mod">
          <ac:chgData name="Seal,Dakshina R" userId="25bf0163-84bf-4757-a237-03dea39aca63" providerId="ADAL" clId="{CC733DD9-CD18-4055-9B2B-DF8D0247973C}" dt="2022-10-21T14:07:53.511" v="208" actId="571"/>
          <ac:spMkLst>
            <pc:docMk/>
            <pc:sldMk cId="64536684" sldId="256"/>
            <ac:spMk id="64" creationId="{3EBCB7A2-1783-4783-0131-82B0BC8E9F5D}"/>
          </ac:spMkLst>
        </pc:spChg>
        <pc:spChg chg="add mod">
          <ac:chgData name="Seal,Dakshina R" userId="25bf0163-84bf-4757-a237-03dea39aca63" providerId="ADAL" clId="{CC733DD9-CD18-4055-9B2B-DF8D0247973C}" dt="2022-10-21T14:07:53.511" v="208" actId="571"/>
          <ac:spMkLst>
            <pc:docMk/>
            <pc:sldMk cId="64536684" sldId="256"/>
            <ac:spMk id="65" creationId="{41ACF826-6E56-69E0-C34A-F2F6AB8E7107}"/>
          </ac:spMkLst>
        </pc:spChg>
        <pc:spChg chg="add mod">
          <ac:chgData name="Seal,Dakshina R" userId="25bf0163-84bf-4757-a237-03dea39aca63" providerId="ADAL" clId="{CC733DD9-CD18-4055-9B2B-DF8D0247973C}" dt="2022-10-21T14:07:53.511" v="208" actId="571"/>
          <ac:spMkLst>
            <pc:docMk/>
            <pc:sldMk cId="64536684" sldId="256"/>
            <ac:spMk id="66" creationId="{6FCD71E8-55F0-039B-F1CE-ED56C6CBFD14}"/>
          </ac:spMkLst>
        </pc:spChg>
        <pc:spChg chg="add mod">
          <ac:chgData name="Seal,Dakshina R" userId="25bf0163-84bf-4757-a237-03dea39aca63" providerId="ADAL" clId="{CC733DD9-CD18-4055-9B2B-DF8D0247973C}" dt="2022-10-21T14:07:53.511" v="208" actId="571"/>
          <ac:spMkLst>
            <pc:docMk/>
            <pc:sldMk cId="64536684" sldId="256"/>
            <ac:spMk id="67" creationId="{7777D192-F5A7-7928-CBD9-5DE1CFBC220B}"/>
          </ac:spMkLst>
        </pc:spChg>
        <pc:spChg chg="add mod">
          <ac:chgData name="Seal,Dakshina R" userId="25bf0163-84bf-4757-a237-03dea39aca63" providerId="ADAL" clId="{CC733DD9-CD18-4055-9B2B-DF8D0247973C}" dt="2022-10-21T14:07:53.511" v="208" actId="571"/>
          <ac:spMkLst>
            <pc:docMk/>
            <pc:sldMk cId="64536684" sldId="256"/>
            <ac:spMk id="68" creationId="{48D015E4-D857-8172-DFE6-5780310DEB05}"/>
          </ac:spMkLst>
        </pc:spChg>
        <pc:spChg chg="add mod">
          <ac:chgData name="Seal,Dakshina R" userId="25bf0163-84bf-4757-a237-03dea39aca63" providerId="ADAL" clId="{CC733DD9-CD18-4055-9B2B-DF8D0247973C}" dt="2022-10-21T14:07:53.511" v="208" actId="571"/>
          <ac:spMkLst>
            <pc:docMk/>
            <pc:sldMk cId="64536684" sldId="256"/>
            <ac:spMk id="69" creationId="{76823FB7-5699-88E1-AE4B-33447B8A2FEB}"/>
          </ac:spMkLst>
        </pc:spChg>
        <pc:spChg chg="add mod">
          <ac:chgData name="Seal,Dakshina R" userId="25bf0163-84bf-4757-a237-03dea39aca63" providerId="ADAL" clId="{CC733DD9-CD18-4055-9B2B-DF8D0247973C}" dt="2022-10-21T14:07:53.511" v="208" actId="571"/>
          <ac:spMkLst>
            <pc:docMk/>
            <pc:sldMk cId="64536684" sldId="256"/>
            <ac:spMk id="70" creationId="{1816DE68-02EC-4100-DF6E-28A933412F83}"/>
          </ac:spMkLst>
        </pc:spChg>
        <pc:spChg chg="add mod">
          <ac:chgData name="Seal,Dakshina R" userId="25bf0163-84bf-4757-a237-03dea39aca63" providerId="ADAL" clId="{CC733DD9-CD18-4055-9B2B-DF8D0247973C}" dt="2022-10-21T14:07:53.511" v="208" actId="571"/>
          <ac:spMkLst>
            <pc:docMk/>
            <pc:sldMk cId="64536684" sldId="256"/>
            <ac:spMk id="71" creationId="{65821D37-E03C-DF81-F6A4-CFC2B0F0A67C}"/>
          </ac:spMkLst>
        </pc:spChg>
        <pc:spChg chg="add mod">
          <ac:chgData name="Seal,Dakshina R" userId="25bf0163-84bf-4757-a237-03dea39aca63" providerId="ADAL" clId="{CC733DD9-CD18-4055-9B2B-DF8D0247973C}" dt="2022-10-21T14:07:53.511" v="208" actId="571"/>
          <ac:spMkLst>
            <pc:docMk/>
            <pc:sldMk cId="64536684" sldId="256"/>
            <ac:spMk id="72" creationId="{DEED47A3-3E36-CDBA-1926-61C935045852}"/>
          </ac:spMkLst>
        </pc:spChg>
        <pc:graphicFrameChg chg="add mod">
          <ac:chgData name="Seal,Dakshina R" userId="25bf0163-84bf-4757-a237-03dea39aca63" providerId="ADAL" clId="{CC733DD9-CD18-4055-9B2B-DF8D0247973C}" dt="2022-10-21T14:07:53.511" v="208" actId="571"/>
          <ac:graphicFrameMkLst>
            <pc:docMk/>
            <pc:sldMk cId="64536684" sldId="256"/>
            <ac:graphicFrameMk id="8" creationId="{E3B52B4C-EDE9-0DAB-C1B3-39AF2F785D0E}"/>
          </ac:graphicFrameMkLst>
        </pc:graphicFrameChg>
        <pc:graphicFrameChg chg="add mod">
          <ac:chgData name="Seal,Dakshina R" userId="25bf0163-84bf-4757-a237-03dea39aca63" providerId="ADAL" clId="{CC733DD9-CD18-4055-9B2B-DF8D0247973C}" dt="2022-10-21T14:07:53.511" v="208" actId="571"/>
          <ac:graphicFrameMkLst>
            <pc:docMk/>
            <pc:sldMk cId="64536684" sldId="256"/>
            <ac:graphicFrameMk id="14" creationId="{EFB98602-4F40-A59E-B8E5-7F456DFFA4EB}"/>
          </ac:graphicFrameMkLst>
        </pc:graphicFrameChg>
        <pc:graphicFrameChg chg="add mod modGraphic">
          <ac:chgData name="Seal,Dakshina R" userId="25bf0163-84bf-4757-a237-03dea39aca63" providerId="ADAL" clId="{CC733DD9-CD18-4055-9B2B-DF8D0247973C}" dt="2022-10-21T14:07:10.111" v="206" actId="688"/>
          <ac:graphicFrameMkLst>
            <pc:docMk/>
            <pc:sldMk cId="64536684" sldId="256"/>
            <ac:graphicFrameMk id="24" creationId="{0CBF936B-0382-F70A-FAB1-E443FB4A2CD0}"/>
          </ac:graphicFrameMkLst>
        </pc:graphicFrameChg>
        <pc:graphicFrameChg chg="add mod">
          <ac:chgData name="Seal,Dakshina R" userId="25bf0163-84bf-4757-a237-03dea39aca63" providerId="ADAL" clId="{CC733DD9-CD18-4055-9B2B-DF8D0247973C}" dt="2022-10-21T14:25:18.594" v="238" actId="1076"/>
          <ac:graphicFrameMkLst>
            <pc:docMk/>
            <pc:sldMk cId="64536684" sldId="256"/>
            <ac:graphicFrameMk id="27" creationId="{4ABC6B53-FAD4-C1DF-3A81-1DA4026FD6E0}"/>
          </ac:graphicFrameMkLst>
        </pc:graphicFrameChg>
        <pc:graphicFrameChg chg="add mod">
          <ac:chgData name="Seal,Dakshina R" userId="25bf0163-84bf-4757-a237-03dea39aca63" providerId="ADAL" clId="{CC733DD9-CD18-4055-9B2B-DF8D0247973C}" dt="2022-10-21T14:07:53.511" v="208" actId="571"/>
          <ac:graphicFrameMkLst>
            <pc:docMk/>
            <pc:sldMk cId="64536684" sldId="256"/>
            <ac:graphicFrameMk id="31" creationId="{7A053484-2FFD-1044-DFA8-1F02EC0CDBF0}"/>
          </ac:graphicFrameMkLst>
        </pc:graphicFrameChg>
        <pc:graphicFrameChg chg="add mod">
          <ac:chgData name="Seal,Dakshina R" userId="25bf0163-84bf-4757-a237-03dea39aca63" providerId="ADAL" clId="{CC733DD9-CD18-4055-9B2B-DF8D0247973C}" dt="2022-10-21T14:24:01.323" v="233" actId="1076"/>
          <ac:graphicFrameMkLst>
            <pc:docMk/>
            <pc:sldMk cId="64536684" sldId="256"/>
            <ac:graphicFrameMk id="40" creationId="{8B603AED-CD32-2DD2-01D0-07B15AA20901}"/>
          </ac:graphicFrameMkLst>
        </pc:graphicFrameChg>
        <pc:graphicFrameChg chg="add mod">
          <ac:chgData name="Seal,Dakshina R" userId="25bf0163-84bf-4757-a237-03dea39aca63" providerId="ADAL" clId="{CC733DD9-CD18-4055-9B2B-DF8D0247973C}" dt="2022-10-21T14:24:01.323" v="233" actId="1076"/>
          <ac:graphicFrameMkLst>
            <pc:docMk/>
            <pc:sldMk cId="64536684" sldId="256"/>
            <ac:graphicFrameMk id="49" creationId="{AA7B3437-7003-06F9-8DEE-223D6354BE22}"/>
          </ac:graphicFrameMkLst>
        </pc:graphicFrameChg>
        <pc:graphicFrameChg chg="add mod">
          <ac:chgData name="Seal,Dakshina R" userId="25bf0163-84bf-4757-a237-03dea39aca63" providerId="ADAL" clId="{CC733DD9-CD18-4055-9B2B-DF8D0247973C}" dt="2022-10-21T14:07:53.511" v="208" actId="571"/>
          <ac:graphicFrameMkLst>
            <pc:docMk/>
            <pc:sldMk cId="64536684" sldId="256"/>
            <ac:graphicFrameMk id="60" creationId="{BD77B3E5-39DA-FB41-7005-73B9E21BE267}"/>
          </ac:graphicFrameMkLst>
        </pc:graphicFrameChg>
        <pc:picChg chg="del mod">
          <ac:chgData name="Seal,Dakshina R" userId="25bf0163-84bf-4757-a237-03dea39aca63" providerId="ADAL" clId="{CC733DD9-CD18-4055-9B2B-DF8D0247973C}" dt="2022-10-21T14:02:24.807" v="196" actId="478"/>
          <ac:picMkLst>
            <pc:docMk/>
            <pc:sldMk cId="64536684" sldId="256"/>
            <ac:picMk id="5" creationId="{DFF8BE48-5F31-AEBC-61CE-AA86BF53CB61}"/>
          </ac:picMkLst>
        </pc:picChg>
        <pc:picChg chg="add mod">
          <ac:chgData name="Seal,Dakshina R" userId="25bf0163-84bf-4757-a237-03dea39aca63" providerId="ADAL" clId="{CC733DD9-CD18-4055-9B2B-DF8D0247973C}" dt="2022-10-21T14:03:14.982" v="199" actId="1076"/>
          <ac:picMkLst>
            <pc:docMk/>
            <pc:sldMk cId="64536684" sldId="256"/>
            <ac:picMk id="7" creationId="{74BC2FA0-2965-6BA8-7958-6DBA16D92397}"/>
          </ac:picMkLst>
        </pc:picChg>
        <pc:picChg chg="del">
          <ac:chgData name="Seal,Dakshina R" userId="25bf0163-84bf-4757-a237-03dea39aca63" providerId="ADAL" clId="{CC733DD9-CD18-4055-9B2B-DF8D0247973C}" dt="2022-10-17T19:58:44.469" v="98" actId="478"/>
          <ac:picMkLst>
            <pc:docMk/>
            <pc:sldMk cId="64536684" sldId="256"/>
            <ac:picMk id="7" creationId="{A96BAF38-5791-1EC9-11C2-B09904C91CC3}"/>
          </ac:picMkLst>
        </pc:picChg>
        <pc:picChg chg="add del mod">
          <ac:chgData name="Seal,Dakshina R" userId="25bf0163-84bf-4757-a237-03dea39aca63" providerId="ADAL" clId="{CC733DD9-CD18-4055-9B2B-DF8D0247973C}" dt="2022-10-17T20:58:34.519" v="143" actId="478"/>
          <ac:picMkLst>
            <pc:docMk/>
            <pc:sldMk cId="64536684" sldId="256"/>
            <ac:picMk id="8" creationId="{0092C00C-44A8-AA3E-C5EA-81111C8CFD87}"/>
          </ac:picMkLst>
        </pc:picChg>
        <pc:picChg chg="add del mod">
          <ac:chgData name="Seal,Dakshina R" userId="25bf0163-84bf-4757-a237-03dea39aca63" providerId="ADAL" clId="{CC733DD9-CD18-4055-9B2B-DF8D0247973C}" dt="2022-10-20T18:37:02.967" v="160" actId="478"/>
          <ac:picMkLst>
            <pc:docMk/>
            <pc:sldMk cId="64536684" sldId="256"/>
            <ac:picMk id="8" creationId="{CAF8871E-20C9-437E-79F8-B5B886BE1847}"/>
          </ac:picMkLst>
        </pc:picChg>
        <pc:picChg chg="add mod">
          <ac:chgData name="Seal,Dakshina R" userId="25bf0163-84bf-4757-a237-03dea39aca63" providerId="ADAL" clId="{CC733DD9-CD18-4055-9B2B-DF8D0247973C}" dt="2022-10-20T18:39:15.577" v="174" actId="1076"/>
          <ac:picMkLst>
            <pc:docMk/>
            <pc:sldMk cId="64536684" sldId="256"/>
            <ac:picMk id="9" creationId="{AC635713-5071-5C25-0345-62DD1ABF41B6}"/>
          </ac:picMkLst>
        </pc:picChg>
        <pc:picChg chg="del">
          <ac:chgData name="Seal,Dakshina R" userId="25bf0163-84bf-4757-a237-03dea39aca63" providerId="ADAL" clId="{CC733DD9-CD18-4055-9B2B-DF8D0247973C}" dt="2022-10-17T19:58:43.551" v="97" actId="478"/>
          <ac:picMkLst>
            <pc:docMk/>
            <pc:sldMk cId="64536684" sldId="256"/>
            <ac:picMk id="9" creationId="{DDC612E8-4487-79F9-071A-B1556E2AF73E}"/>
          </ac:picMkLst>
        </pc:picChg>
        <pc:picChg chg="add del mod">
          <ac:chgData name="Seal,Dakshina R" userId="25bf0163-84bf-4757-a237-03dea39aca63" providerId="ADAL" clId="{CC733DD9-CD18-4055-9B2B-DF8D0247973C}" dt="2022-10-17T19:20:26.957" v="32" actId="478"/>
          <ac:picMkLst>
            <pc:docMk/>
            <pc:sldMk cId="64536684" sldId="256"/>
            <ac:picMk id="13" creationId="{2E340196-27F5-A873-F4C9-CD2D28693297}"/>
          </ac:picMkLst>
        </pc:picChg>
        <pc:picChg chg="del mod">
          <ac:chgData name="Seal,Dakshina R" userId="25bf0163-84bf-4757-a237-03dea39aca63" providerId="ADAL" clId="{CC733DD9-CD18-4055-9B2B-DF8D0247973C}" dt="2022-10-17T19:58:42.083" v="96" actId="478"/>
          <ac:picMkLst>
            <pc:docMk/>
            <pc:sldMk cId="64536684" sldId="256"/>
            <ac:picMk id="15" creationId="{CBFEA1BF-3330-1904-1DDF-FBF744B542DF}"/>
          </ac:picMkLst>
        </pc:picChg>
        <pc:picChg chg="add mod">
          <ac:chgData name="Seal,Dakshina R" userId="25bf0163-84bf-4757-a237-03dea39aca63" providerId="ADAL" clId="{CC733DD9-CD18-4055-9B2B-DF8D0247973C}" dt="2022-10-21T13:54:54.440" v="194" actId="14100"/>
          <ac:picMkLst>
            <pc:docMk/>
            <pc:sldMk cId="64536684" sldId="256"/>
            <ac:picMk id="18" creationId="{0386B522-5F47-654A-FB55-FDEBD074BF8F}"/>
          </ac:picMkLst>
        </pc:picChg>
        <pc:picChg chg="del mod">
          <ac:chgData name="Seal,Dakshina R" userId="25bf0163-84bf-4757-a237-03dea39aca63" providerId="ADAL" clId="{CC733DD9-CD18-4055-9B2B-DF8D0247973C}" dt="2022-10-17T19:56:44.930" v="86" actId="478"/>
          <ac:picMkLst>
            <pc:docMk/>
            <pc:sldMk cId="64536684" sldId="256"/>
            <ac:picMk id="19" creationId="{5FEB94F4-7703-A30B-86C3-C27201E9179C}"/>
          </ac:picMkLst>
        </pc:picChg>
        <pc:picChg chg="add mod">
          <ac:chgData name="Seal,Dakshina R" userId="25bf0163-84bf-4757-a237-03dea39aca63" providerId="ADAL" clId="{CC733DD9-CD18-4055-9B2B-DF8D0247973C}" dt="2022-10-21T14:07:53.511" v="208" actId="571"/>
          <ac:picMkLst>
            <pc:docMk/>
            <pc:sldMk cId="64536684" sldId="256"/>
            <ac:picMk id="22" creationId="{CAAFD422-2AA2-227D-E06D-AF3CA1C42E8D}"/>
          </ac:picMkLst>
        </pc:picChg>
        <pc:picChg chg="add mod">
          <ac:chgData name="Seal,Dakshina R" userId="25bf0163-84bf-4757-a237-03dea39aca63" providerId="ADAL" clId="{CC733DD9-CD18-4055-9B2B-DF8D0247973C}" dt="2022-10-21T14:07:53.511" v="208" actId="571"/>
          <ac:picMkLst>
            <pc:docMk/>
            <pc:sldMk cId="64536684" sldId="256"/>
            <ac:picMk id="26" creationId="{B7642C1C-3988-FC65-BDC0-8938DC6A32FC}"/>
          </ac:picMkLst>
        </pc:picChg>
        <pc:picChg chg="add mod">
          <ac:chgData name="Seal,Dakshina R" userId="25bf0163-84bf-4757-a237-03dea39aca63" providerId="ADAL" clId="{CC733DD9-CD18-4055-9B2B-DF8D0247973C}" dt="2022-10-21T14:07:53.511" v="208" actId="571"/>
          <ac:picMkLst>
            <pc:docMk/>
            <pc:sldMk cId="64536684" sldId="256"/>
            <ac:picMk id="30" creationId="{328583C9-1CC0-705D-5406-991E128AD874}"/>
          </ac:picMkLst>
        </pc:picChg>
        <pc:picChg chg="add mod">
          <ac:chgData name="Seal,Dakshina R" userId="25bf0163-84bf-4757-a237-03dea39aca63" providerId="ADAL" clId="{CC733DD9-CD18-4055-9B2B-DF8D0247973C}" dt="2022-10-21T14:09:55.524" v="216" actId="1076"/>
          <ac:picMkLst>
            <pc:docMk/>
            <pc:sldMk cId="64536684" sldId="256"/>
            <ac:picMk id="33" creationId="{9093C2AA-2E30-931B-B9D3-F64EDBCBB94E}"/>
          </ac:picMkLst>
        </pc:picChg>
        <pc:picChg chg="add del mod">
          <ac:chgData name="Seal,Dakshina R" userId="25bf0163-84bf-4757-a237-03dea39aca63" providerId="ADAL" clId="{CC733DD9-CD18-4055-9B2B-DF8D0247973C}" dt="2022-10-17T20:36:22.679" v="124" actId="478"/>
          <ac:picMkLst>
            <pc:docMk/>
            <pc:sldMk cId="64536684" sldId="256"/>
            <ac:picMk id="34" creationId="{44425753-FBBB-586C-E125-68CE7CFBF7CF}"/>
          </ac:picMkLst>
        </pc:picChg>
        <pc:picChg chg="add mod">
          <ac:chgData name="Seal,Dakshina R" userId="25bf0163-84bf-4757-a237-03dea39aca63" providerId="ADAL" clId="{CC733DD9-CD18-4055-9B2B-DF8D0247973C}" dt="2022-10-21T14:07:10.111" v="206" actId="688"/>
          <ac:picMkLst>
            <pc:docMk/>
            <pc:sldMk cId="64536684" sldId="256"/>
            <ac:picMk id="37" creationId="{64C3281F-F759-C1FF-DF9B-8845A3DE1EA8}"/>
          </ac:picMkLst>
        </pc:picChg>
        <pc:picChg chg="add mod">
          <ac:chgData name="Seal,Dakshina R" userId="25bf0163-84bf-4757-a237-03dea39aca63" providerId="ADAL" clId="{CC733DD9-CD18-4055-9B2B-DF8D0247973C}" dt="2022-10-21T14:07:10.111" v="206" actId="688"/>
          <ac:picMkLst>
            <pc:docMk/>
            <pc:sldMk cId="64536684" sldId="256"/>
            <ac:picMk id="38" creationId="{B32E7015-D28A-CE6D-6FBE-035D99D89A8B}"/>
          </ac:picMkLst>
        </pc:picChg>
        <pc:picChg chg="add del mod">
          <ac:chgData name="Seal,Dakshina R" userId="25bf0163-84bf-4757-a237-03dea39aca63" providerId="ADAL" clId="{CC733DD9-CD18-4055-9B2B-DF8D0247973C}" dt="2022-10-17T20:36:24.354" v="125" actId="478"/>
          <ac:picMkLst>
            <pc:docMk/>
            <pc:sldMk cId="64536684" sldId="256"/>
            <ac:picMk id="39" creationId="{509FD01C-D2C8-4261-E777-5DEAD841804D}"/>
          </ac:picMkLst>
        </pc:picChg>
        <pc:picChg chg="add del mod">
          <ac:chgData name="Seal,Dakshina R" userId="25bf0163-84bf-4757-a237-03dea39aca63" providerId="ADAL" clId="{CC733DD9-CD18-4055-9B2B-DF8D0247973C}" dt="2022-10-17T19:19:33.207" v="27" actId="478"/>
          <ac:picMkLst>
            <pc:docMk/>
            <pc:sldMk cId="64536684" sldId="256"/>
            <ac:picMk id="1025" creationId="{BB603452-7F47-EE6D-86BE-3D0A03A05F37}"/>
          </ac:picMkLst>
        </pc:picChg>
      </pc:sldChg>
      <pc:sldChg chg="modSp del mod">
        <pc:chgData name="Seal,Dakshina R" userId="25bf0163-84bf-4757-a237-03dea39aca63" providerId="ADAL" clId="{CC733DD9-CD18-4055-9B2B-DF8D0247973C}" dt="2022-10-17T20:15:11.584" v="122" actId="47"/>
        <pc:sldMkLst>
          <pc:docMk/>
          <pc:sldMk cId="324504262" sldId="257"/>
        </pc:sldMkLst>
        <pc:spChg chg="mod">
          <ac:chgData name="Seal,Dakshina R" userId="25bf0163-84bf-4757-a237-03dea39aca63" providerId="ADAL" clId="{CC733DD9-CD18-4055-9B2B-DF8D0247973C}" dt="2022-10-17T19:50:35.541" v="67"/>
          <ac:spMkLst>
            <pc:docMk/>
            <pc:sldMk cId="324504262" sldId="257"/>
            <ac:spMk id="7" creationId="{FCD23619-0F46-6114-29A1-0994456993BC}"/>
          </ac:spMkLst>
        </pc:spChg>
      </pc:sldChg>
      <pc:sldChg chg="add del">
        <pc:chgData name="Seal,Dakshina R" userId="25bf0163-84bf-4757-a237-03dea39aca63" providerId="ADAL" clId="{CC733DD9-CD18-4055-9B2B-DF8D0247973C}" dt="2022-10-17T20:15:10.227" v="121" actId="47"/>
        <pc:sldMkLst>
          <pc:docMk/>
          <pc:sldMk cId="2364115201" sldId="267"/>
        </pc:sldMkLst>
      </pc:sldChg>
      <pc:sldMasterChg chg="del delSldLayout">
        <pc:chgData name="Seal,Dakshina R" userId="25bf0163-84bf-4757-a237-03dea39aca63" providerId="ADAL" clId="{CC733DD9-CD18-4055-9B2B-DF8D0247973C}" dt="2022-10-17T20:15:10.227" v="121" actId="47"/>
        <pc:sldMasterMkLst>
          <pc:docMk/>
          <pc:sldMasterMk cId="3712215166" sldId="2147483672"/>
        </pc:sldMasterMkLst>
        <pc:sldLayoutChg chg="del">
          <pc:chgData name="Seal,Dakshina R" userId="25bf0163-84bf-4757-a237-03dea39aca63" providerId="ADAL" clId="{CC733DD9-CD18-4055-9B2B-DF8D0247973C}" dt="2022-10-17T20:15:10.227" v="121" actId="47"/>
          <pc:sldLayoutMkLst>
            <pc:docMk/>
            <pc:sldMasterMk cId="3712215166" sldId="2147483672"/>
            <pc:sldLayoutMk cId="1117483176" sldId="2147483673"/>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1845480138" sldId="2147483674"/>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2146760760" sldId="2147483675"/>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302615189" sldId="2147483676"/>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4231389881" sldId="2147483677"/>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188989991" sldId="2147483678"/>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3004343358" sldId="2147483679"/>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3981528562" sldId="2147483680"/>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2319861436" sldId="2147483681"/>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450199381" sldId="2147483682"/>
          </pc:sldLayoutMkLst>
        </pc:sldLayoutChg>
        <pc:sldLayoutChg chg="del">
          <pc:chgData name="Seal,Dakshina R" userId="25bf0163-84bf-4757-a237-03dea39aca63" providerId="ADAL" clId="{CC733DD9-CD18-4055-9B2B-DF8D0247973C}" dt="2022-10-17T20:15:10.227" v="121" actId="47"/>
          <pc:sldLayoutMkLst>
            <pc:docMk/>
            <pc:sldMasterMk cId="3712215166" sldId="2147483672"/>
            <pc:sldLayoutMk cId="2800014601" sldId="2147483683"/>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116851910803694E-2"/>
          <c:y val="4.3824063820792708E-2"/>
          <c:w val="0.88391785486273677"/>
          <c:h val="0.71410343698470558"/>
        </c:manualLayout>
      </c:layout>
      <c:barChart>
        <c:barDir val="col"/>
        <c:grouping val="clustered"/>
        <c:varyColors val="0"/>
        <c:ser>
          <c:idx val="0"/>
          <c:order val="0"/>
          <c:tx>
            <c:strRef>
              <c:f>Sheet1!$B$1</c:f>
              <c:strCache>
                <c:ptCount val="1"/>
                <c:pt idx="0">
                  <c:v>Imidacloprid</c:v>
                </c:pt>
              </c:strCache>
            </c:strRef>
          </c:tx>
          <c:spPr>
            <a:solidFill>
              <a:schemeClr val="accent1"/>
            </a:solidFill>
            <a:ln>
              <a:noFill/>
            </a:ln>
            <a:effectLst/>
          </c:spPr>
          <c:invertIfNegative val="0"/>
          <c:errBars>
            <c:errBarType val="plus"/>
            <c:errValType val="cust"/>
            <c:noEndCap val="0"/>
            <c:plus>
              <c:numRef>
                <c:f>Sheet1!$F$2:$F$4</c:f>
                <c:numCache>
                  <c:formatCode>General</c:formatCode>
                  <c:ptCount val="3"/>
                  <c:pt idx="0">
                    <c:v>0.19</c:v>
                  </c:pt>
                  <c:pt idx="1">
                    <c:v>0.13</c:v>
                  </c:pt>
                  <c:pt idx="2">
                    <c:v>0.16</c:v>
                  </c:pt>
                </c:numCache>
              </c:numRef>
            </c:plus>
            <c:minus>
              <c:numRef>
                <c:f>Sheet1!$F$2:$F$4</c:f>
                <c:numCache>
                  <c:formatCode>General</c:formatCode>
                  <c:ptCount val="3"/>
                  <c:pt idx="0">
                    <c:v>0.19</c:v>
                  </c:pt>
                  <c:pt idx="1">
                    <c:v>0.13</c:v>
                  </c:pt>
                  <c:pt idx="2">
                    <c:v>0.16</c:v>
                  </c:pt>
                </c:numCache>
              </c:numRef>
            </c:minus>
            <c:spPr>
              <a:noFill/>
              <a:ln w="9525" cap="flat" cmpd="sng" algn="ctr">
                <a:solidFill>
                  <a:schemeClr val="tx1">
                    <a:lumMod val="65000"/>
                    <a:lumOff val="35000"/>
                  </a:schemeClr>
                </a:solidFill>
                <a:round/>
              </a:ln>
              <a:effectLst/>
            </c:spPr>
          </c:errBars>
          <c:cat>
            <c:strRef>
              <c:f>Sheet1!$A$2:$A$4</c:f>
              <c:strCache>
                <c:ptCount val="3"/>
                <c:pt idx="0">
                  <c:v>No Mulch</c:v>
                </c:pt>
                <c:pt idx="1">
                  <c:v>White on Black</c:v>
                </c:pt>
                <c:pt idx="2">
                  <c:v>Reflective Silver on White</c:v>
                </c:pt>
              </c:strCache>
            </c:strRef>
          </c:cat>
          <c:val>
            <c:numRef>
              <c:f>Sheet1!$B$2:$B$4</c:f>
              <c:numCache>
                <c:formatCode>General</c:formatCode>
                <c:ptCount val="3"/>
                <c:pt idx="0">
                  <c:v>0.71</c:v>
                </c:pt>
                <c:pt idx="1">
                  <c:v>0.38</c:v>
                </c:pt>
                <c:pt idx="2">
                  <c:v>0.42</c:v>
                </c:pt>
              </c:numCache>
            </c:numRef>
          </c:val>
          <c:extLst>
            <c:ext xmlns:c16="http://schemas.microsoft.com/office/drawing/2014/chart" uri="{C3380CC4-5D6E-409C-BE32-E72D297353CC}">
              <c16:uniqueId val="{00000000-BB8A-4E94-B137-509EC96967D0}"/>
            </c:ext>
          </c:extLst>
        </c:ser>
        <c:ser>
          <c:idx val="1"/>
          <c:order val="1"/>
          <c:tx>
            <c:strRef>
              <c:f>Sheet1!$C$1</c:f>
              <c:strCache>
                <c:ptCount val="1"/>
                <c:pt idx="0">
                  <c:v>Oxamyl</c:v>
                </c:pt>
              </c:strCache>
            </c:strRef>
          </c:tx>
          <c:spPr>
            <a:solidFill>
              <a:schemeClr val="accent2"/>
            </a:solidFill>
            <a:ln>
              <a:noFill/>
            </a:ln>
            <a:effectLst/>
          </c:spPr>
          <c:invertIfNegative val="0"/>
          <c:errBars>
            <c:errBarType val="plus"/>
            <c:errValType val="cust"/>
            <c:noEndCap val="0"/>
            <c:plus>
              <c:numRef>
                <c:f>Sheet1!$G$2:$G$4</c:f>
                <c:numCache>
                  <c:formatCode>General</c:formatCode>
                  <c:ptCount val="3"/>
                  <c:pt idx="0">
                    <c:v>0.19</c:v>
                  </c:pt>
                  <c:pt idx="1">
                    <c:v>0.16</c:v>
                  </c:pt>
                  <c:pt idx="2">
                    <c:v>0.1</c:v>
                  </c:pt>
                </c:numCache>
              </c:numRef>
            </c:plus>
            <c:minus>
              <c:numRef>
                <c:f>Sheet1!$G$2:$G$4</c:f>
                <c:numCache>
                  <c:formatCode>General</c:formatCode>
                  <c:ptCount val="3"/>
                  <c:pt idx="0">
                    <c:v>0.19</c:v>
                  </c:pt>
                  <c:pt idx="1">
                    <c:v>0.16</c:v>
                  </c:pt>
                  <c:pt idx="2">
                    <c:v>0.1</c:v>
                  </c:pt>
                </c:numCache>
              </c:numRef>
            </c:minus>
            <c:spPr>
              <a:noFill/>
              <a:ln w="9525" cap="flat" cmpd="sng" algn="ctr">
                <a:solidFill>
                  <a:schemeClr val="tx1">
                    <a:lumMod val="65000"/>
                    <a:lumOff val="35000"/>
                  </a:schemeClr>
                </a:solidFill>
                <a:round/>
              </a:ln>
              <a:effectLst/>
            </c:spPr>
          </c:errBars>
          <c:cat>
            <c:strRef>
              <c:f>Sheet1!$A$2:$A$4</c:f>
              <c:strCache>
                <c:ptCount val="3"/>
                <c:pt idx="0">
                  <c:v>No Mulch</c:v>
                </c:pt>
                <c:pt idx="1">
                  <c:v>White on Black</c:v>
                </c:pt>
                <c:pt idx="2">
                  <c:v>Reflective Silver on White</c:v>
                </c:pt>
              </c:strCache>
            </c:strRef>
          </c:cat>
          <c:val>
            <c:numRef>
              <c:f>Sheet1!$C$2:$C$4</c:f>
              <c:numCache>
                <c:formatCode>General</c:formatCode>
                <c:ptCount val="3"/>
                <c:pt idx="0">
                  <c:v>0.67</c:v>
                </c:pt>
                <c:pt idx="1">
                  <c:v>0.46</c:v>
                </c:pt>
                <c:pt idx="2">
                  <c:v>0.17</c:v>
                </c:pt>
              </c:numCache>
            </c:numRef>
          </c:val>
          <c:extLst>
            <c:ext xmlns:c16="http://schemas.microsoft.com/office/drawing/2014/chart" uri="{C3380CC4-5D6E-409C-BE32-E72D297353CC}">
              <c16:uniqueId val="{00000001-BB8A-4E94-B137-509EC96967D0}"/>
            </c:ext>
          </c:extLst>
        </c:ser>
        <c:ser>
          <c:idx val="2"/>
          <c:order val="2"/>
          <c:tx>
            <c:strRef>
              <c:f>Sheet1!$D$1</c:f>
              <c:strCache>
                <c:ptCount val="1"/>
                <c:pt idx="0">
                  <c:v>Untreated Control</c:v>
                </c:pt>
              </c:strCache>
            </c:strRef>
          </c:tx>
          <c:spPr>
            <a:solidFill>
              <a:schemeClr val="accent3"/>
            </a:solidFill>
            <a:ln>
              <a:noFill/>
            </a:ln>
            <a:effectLst/>
          </c:spPr>
          <c:invertIfNegative val="0"/>
          <c:errBars>
            <c:errBarType val="plus"/>
            <c:errValType val="cust"/>
            <c:noEndCap val="0"/>
            <c:plus>
              <c:numRef>
                <c:f>Sheet1!$H$2:$H$4</c:f>
                <c:numCache>
                  <c:formatCode>General</c:formatCode>
                  <c:ptCount val="3"/>
                  <c:pt idx="0">
                    <c:v>0.31</c:v>
                  </c:pt>
                  <c:pt idx="1">
                    <c:v>0.37</c:v>
                  </c:pt>
                  <c:pt idx="2">
                    <c:v>0.27</c:v>
                  </c:pt>
                </c:numCache>
              </c:numRef>
            </c:plus>
            <c:minus>
              <c:numRef>
                <c:f>Sheet1!$H$2:$H$4</c:f>
                <c:numCache>
                  <c:formatCode>General</c:formatCode>
                  <c:ptCount val="3"/>
                  <c:pt idx="0">
                    <c:v>0.31</c:v>
                  </c:pt>
                  <c:pt idx="1">
                    <c:v>0.37</c:v>
                  </c:pt>
                  <c:pt idx="2">
                    <c:v>0.27</c:v>
                  </c:pt>
                </c:numCache>
              </c:numRef>
            </c:minus>
            <c:spPr>
              <a:noFill/>
              <a:ln w="9525" cap="flat" cmpd="sng" algn="ctr">
                <a:solidFill>
                  <a:schemeClr val="tx1">
                    <a:lumMod val="65000"/>
                    <a:lumOff val="35000"/>
                  </a:schemeClr>
                </a:solidFill>
                <a:round/>
              </a:ln>
              <a:effectLst/>
            </c:spPr>
          </c:errBars>
          <c:cat>
            <c:strRef>
              <c:f>Sheet1!$A$2:$A$4</c:f>
              <c:strCache>
                <c:ptCount val="3"/>
                <c:pt idx="0">
                  <c:v>No Mulch</c:v>
                </c:pt>
                <c:pt idx="1">
                  <c:v>White on Black</c:v>
                </c:pt>
                <c:pt idx="2">
                  <c:v>Reflective Silver on White</c:v>
                </c:pt>
              </c:strCache>
            </c:strRef>
          </c:cat>
          <c:val>
            <c:numRef>
              <c:f>Sheet1!$D$2:$D$4</c:f>
              <c:numCache>
                <c:formatCode>General</c:formatCode>
                <c:ptCount val="3"/>
                <c:pt idx="0">
                  <c:v>1.25</c:v>
                </c:pt>
                <c:pt idx="1">
                  <c:v>1.46</c:v>
                </c:pt>
                <c:pt idx="2">
                  <c:v>1.25</c:v>
                </c:pt>
              </c:numCache>
            </c:numRef>
          </c:val>
          <c:extLst>
            <c:ext xmlns:c16="http://schemas.microsoft.com/office/drawing/2014/chart" uri="{C3380CC4-5D6E-409C-BE32-E72D297353CC}">
              <c16:uniqueId val="{00000002-BB8A-4E94-B137-509EC96967D0}"/>
            </c:ext>
          </c:extLst>
        </c:ser>
        <c:dLbls>
          <c:showLegendKey val="0"/>
          <c:showVal val="0"/>
          <c:showCatName val="0"/>
          <c:showSerName val="0"/>
          <c:showPercent val="0"/>
          <c:showBubbleSize val="0"/>
        </c:dLbls>
        <c:gapWidth val="219"/>
        <c:overlap val="-27"/>
        <c:axId val="29173471"/>
        <c:axId val="29172223"/>
      </c:barChart>
      <c:catAx>
        <c:axId val="29173471"/>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a:t>Mulch Type</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crossAx val="29172223"/>
        <c:crosses val="autoZero"/>
        <c:auto val="1"/>
        <c:lblAlgn val="ctr"/>
        <c:lblOffset val="100"/>
        <c:noMultiLvlLbl val="0"/>
      </c:catAx>
      <c:valAx>
        <c:axId val="29172223"/>
        <c:scaling>
          <c:orientation val="minMax"/>
        </c:scaling>
        <c:delete val="0"/>
        <c:axPos val="l"/>
        <c:title>
          <c:tx>
            <c:rich>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dirty="0"/>
                  <a:t>Mean number of Adults /plants</a:t>
                </a:r>
              </a:p>
            </c:rich>
          </c:tx>
          <c:layout>
            <c:manualLayout>
              <c:xMode val="edge"/>
              <c:yMode val="edge"/>
              <c:x val="1.4705611122933957E-2"/>
              <c:y val="8.4943878187654462E-2"/>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crossAx val="29173471"/>
        <c:crosses val="autoZero"/>
        <c:crossBetween val="between"/>
      </c:valAx>
      <c:spPr>
        <a:noFill/>
        <a:ln>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b="1">
          <a:solidFill>
            <a:schemeClr val="tx1"/>
          </a:solidFill>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6979362220293607E-2"/>
          <c:y val="4.4606537732831825E-2"/>
          <c:w val="0.89084440359352679"/>
          <c:h val="0.73069896567149395"/>
        </c:manualLayout>
      </c:layout>
      <c:barChart>
        <c:barDir val="col"/>
        <c:grouping val="clustered"/>
        <c:varyColors val="0"/>
        <c:ser>
          <c:idx val="0"/>
          <c:order val="0"/>
          <c:tx>
            <c:strRef>
              <c:f>Sheet1!$B$1</c:f>
              <c:strCache>
                <c:ptCount val="1"/>
                <c:pt idx="0">
                  <c:v>Imidacloprid</c:v>
                </c:pt>
              </c:strCache>
            </c:strRef>
          </c:tx>
          <c:spPr>
            <a:solidFill>
              <a:schemeClr val="accent1"/>
            </a:solidFill>
            <a:ln>
              <a:noFill/>
            </a:ln>
            <a:effectLst/>
          </c:spPr>
          <c:invertIfNegative val="0"/>
          <c:errBars>
            <c:errBarType val="plus"/>
            <c:errValType val="cust"/>
            <c:noEndCap val="0"/>
            <c:plus>
              <c:numRef>
                <c:f>Sheet1!$F$2:$F$4</c:f>
                <c:numCache>
                  <c:formatCode>General</c:formatCode>
                  <c:ptCount val="3"/>
                  <c:pt idx="0">
                    <c:v>0.09</c:v>
                  </c:pt>
                  <c:pt idx="1">
                    <c:v>0.08</c:v>
                  </c:pt>
                  <c:pt idx="2">
                    <c:v>7.0000000000000007E-2</c:v>
                  </c:pt>
                </c:numCache>
              </c:numRef>
            </c:plus>
            <c:minus>
              <c:numRef>
                <c:f>Sheet1!$F$2:$F$4</c:f>
                <c:numCache>
                  <c:formatCode>General</c:formatCode>
                  <c:ptCount val="3"/>
                  <c:pt idx="0">
                    <c:v>0.09</c:v>
                  </c:pt>
                  <c:pt idx="1">
                    <c:v>0.08</c:v>
                  </c:pt>
                  <c:pt idx="2">
                    <c:v>7.0000000000000007E-2</c:v>
                  </c:pt>
                </c:numCache>
              </c:numRef>
            </c:minus>
            <c:spPr>
              <a:noFill/>
              <a:ln w="9525" cap="flat" cmpd="sng" algn="ctr">
                <a:solidFill>
                  <a:schemeClr val="tx1">
                    <a:lumMod val="65000"/>
                    <a:lumOff val="35000"/>
                  </a:schemeClr>
                </a:solidFill>
                <a:round/>
              </a:ln>
              <a:effectLst/>
            </c:spPr>
          </c:errBars>
          <c:cat>
            <c:strRef>
              <c:f>Sheet1!$A$2:$A$4</c:f>
              <c:strCache>
                <c:ptCount val="3"/>
                <c:pt idx="0">
                  <c:v>No Mulch</c:v>
                </c:pt>
                <c:pt idx="1">
                  <c:v>White on Black</c:v>
                </c:pt>
                <c:pt idx="2">
                  <c:v>Reflective Silver on White</c:v>
                </c:pt>
              </c:strCache>
            </c:strRef>
          </c:cat>
          <c:val>
            <c:numRef>
              <c:f>Sheet1!$B$2:$B$4</c:f>
              <c:numCache>
                <c:formatCode>General</c:formatCode>
                <c:ptCount val="3"/>
                <c:pt idx="0">
                  <c:v>0.22</c:v>
                </c:pt>
                <c:pt idx="1">
                  <c:v>0.16</c:v>
                </c:pt>
                <c:pt idx="2">
                  <c:v>0.16</c:v>
                </c:pt>
              </c:numCache>
            </c:numRef>
          </c:val>
          <c:extLst>
            <c:ext xmlns:c16="http://schemas.microsoft.com/office/drawing/2014/chart" uri="{C3380CC4-5D6E-409C-BE32-E72D297353CC}">
              <c16:uniqueId val="{00000000-B54F-487F-B1D3-1F2914AA4178}"/>
            </c:ext>
          </c:extLst>
        </c:ser>
        <c:ser>
          <c:idx val="1"/>
          <c:order val="1"/>
          <c:tx>
            <c:strRef>
              <c:f>Sheet1!$C$1</c:f>
              <c:strCache>
                <c:ptCount val="1"/>
                <c:pt idx="0">
                  <c:v>Oxamyl</c:v>
                </c:pt>
              </c:strCache>
            </c:strRef>
          </c:tx>
          <c:spPr>
            <a:solidFill>
              <a:schemeClr val="accent2"/>
            </a:solidFill>
            <a:ln>
              <a:noFill/>
            </a:ln>
            <a:effectLst/>
          </c:spPr>
          <c:invertIfNegative val="0"/>
          <c:errBars>
            <c:errBarType val="plus"/>
            <c:errValType val="cust"/>
            <c:noEndCap val="0"/>
            <c:plus>
              <c:numRef>
                <c:f>Sheet1!$G$2:$G$4</c:f>
                <c:numCache>
                  <c:formatCode>General</c:formatCode>
                  <c:ptCount val="3"/>
                  <c:pt idx="0">
                    <c:v>0.12</c:v>
                  </c:pt>
                  <c:pt idx="1">
                    <c:v>0.22</c:v>
                  </c:pt>
                  <c:pt idx="2">
                    <c:v>0.09</c:v>
                  </c:pt>
                </c:numCache>
              </c:numRef>
            </c:plus>
            <c:minus>
              <c:numRef>
                <c:f>Sheet1!$G$2:$G$4</c:f>
                <c:numCache>
                  <c:formatCode>General</c:formatCode>
                  <c:ptCount val="3"/>
                  <c:pt idx="0">
                    <c:v>0.12</c:v>
                  </c:pt>
                  <c:pt idx="1">
                    <c:v>0.22</c:v>
                  </c:pt>
                  <c:pt idx="2">
                    <c:v>0.09</c:v>
                  </c:pt>
                </c:numCache>
              </c:numRef>
            </c:minus>
            <c:spPr>
              <a:noFill/>
              <a:ln w="9525" cap="flat" cmpd="sng" algn="ctr">
                <a:solidFill>
                  <a:schemeClr val="tx1">
                    <a:lumMod val="65000"/>
                    <a:lumOff val="35000"/>
                  </a:schemeClr>
                </a:solidFill>
                <a:round/>
              </a:ln>
              <a:effectLst/>
            </c:spPr>
          </c:errBars>
          <c:cat>
            <c:strRef>
              <c:f>Sheet1!$A$2:$A$4</c:f>
              <c:strCache>
                <c:ptCount val="3"/>
                <c:pt idx="0">
                  <c:v>No Mulch</c:v>
                </c:pt>
                <c:pt idx="1">
                  <c:v>White on Black</c:v>
                </c:pt>
                <c:pt idx="2">
                  <c:v>Reflective Silver on White</c:v>
                </c:pt>
              </c:strCache>
            </c:strRef>
          </c:cat>
          <c:val>
            <c:numRef>
              <c:f>Sheet1!$C$2:$C$4</c:f>
              <c:numCache>
                <c:formatCode>General</c:formatCode>
                <c:ptCount val="3"/>
                <c:pt idx="0">
                  <c:v>0.34</c:v>
                </c:pt>
                <c:pt idx="1">
                  <c:v>0.53</c:v>
                </c:pt>
                <c:pt idx="2">
                  <c:v>0.31</c:v>
                </c:pt>
              </c:numCache>
            </c:numRef>
          </c:val>
          <c:extLst>
            <c:ext xmlns:c16="http://schemas.microsoft.com/office/drawing/2014/chart" uri="{C3380CC4-5D6E-409C-BE32-E72D297353CC}">
              <c16:uniqueId val="{00000001-B54F-487F-B1D3-1F2914AA4178}"/>
            </c:ext>
          </c:extLst>
        </c:ser>
        <c:ser>
          <c:idx val="2"/>
          <c:order val="2"/>
          <c:tx>
            <c:strRef>
              <c:f>Sheet1!$D$1</c:f>
              <c:strCache>
                <c:ptCount val="1"/>
                <c:pt idx="0">
                  <c:v>Untreated Control</c:v>
                </c:pt>
              </c:strCache>
            </c:strRef>
          </c:tx>
          <c:spPr>
            <a:solidFill>
              <a:schemeClr val="accent3"/>
            </a:solidFill>
            <a:ln>
              <a:noFill/>
            </a:ln>
            <a:effectLst/>
          </c:spPr>
          <c:invertIfNegative val="0"/>
          <c:errBars>
            <c:errBarType val="plus"/>
            <c:errValType val="cust"/>
            <c:noEndCap val="0"/>
            <c:plus>
              <c:numRef>
                <c:f>Sheet1!$H$2:$H$4</c:f>
                <c:numCache>
                  <c:formatCode>General</c:formatCode>
                  <c:ptCount val="3"/>
                  <c:pt idx="0">
                    <c:v>0.65</c:v>
                  </c:pt>
                  <c:pt idx="1">
                    <c:v>0.31</c:v>
                  </c:pt>
                  <c:pt idx="2">
                    <c:v>0.15</c:v>
                  </c:pt>
                </c:numCache>
              </c:numRef>
            </c:plus>
            <c:minus>
              <c:numRef>
                <c:f>Sheet1!$H$2:$H$4</c:f>
                <c:numCache>
                  <c:formatCode>General</c:formatCode>
                  <c:ptCount val="3"/>
                  <c:pt idx="0">
                    <c:v>0.65</c:v>
                  </c:pt>
                  <c:pt idx="1">
                    <c:v>0.31</c:v>
                  </c:pt>
                  <c:pt idx="2">
                    <c:v>0.15</c:v>
                  </c:pt>
                </c:numCache>
              </c:numRef>
            </c:minus>
            <c:spPr>
              <a:noFill/>
              <a:ln w="9525" cap="flat" cmpd="sng" algn="ctr">
                <a:solidFill>
                  <a:schemeClr val="tx1">
                    <a:lumMod val="65000"/>
                    <a:lumOff val="35000"/>
                  </a:schemeClr>
                </a:solidFill>
                <a:round/>
              </a:ln>
              <a:effectLst/>
            </c:spPr>
          </c:errBars>
          <c:cat>
            <c:strRef>
              <c:f>Sheet1!$A$2:$A$4</c:f>
              <c:strCache>
                <c:ptCount val="3"/>
                <c:pt idx="0">
                  <c:v>No Mulch</c:v>
                </c:pt>
                <c:pt idx="1">
                  <c:v>White on Black</c:v>
                </c:pt>
                <c:pt idx="2">
                  <c:v>Reflective Silver on White</c:v>
                </c:pt>
              </c:strCache>
            </c:strRef>
          </c:cat>
          <c:val>
            <c:numRef>
              <c:f>Sheet1!$D$2:$D$4</c:f>
              <c:numCache>
                <c:formatCode>General</c:formatCode>
                <c:ptCount val="3"/>
                <c:pt idx="0">
                  <c:v>1.94</c:v>
                </c:pt>
                <c:pt idx="1">
                  <c:v>1.1299999999999999</c:v>
                </c:pt>
                <c:pt idx="2">
                  <c:v>0.44</c:v>
                </c:pt>
              </c:numCache>
            </c:numRef>
          </c:val>
          <c:extLst>
            <c:ext xmlns:c16="http://schemas.microsoft.com/office/drawing/2014/chart" uri="{C3380CC4-5D6E-409C-BE32-E72D297353CC}">
              <c16:uniqueId val="{00000002-B54F-487F-B1D3-1F2914AA4178}"/>
            </c:ext>
          </c:extLst>
        </c:ser>
        <c:dLbls>
          <c:showLegendKey val="0"/>
          <c:showVal val="0"/>
          <c:showCatName val="0"/>
          <c:showSerName val="0"/>
          <c:showPercent val="0"/>
          <c:showBubbleSize val="0"/>
        </c:dLbls>
        <c:gapWidth val="219"/>
        <c:overlap val="-27"/>
        <c:axId val="29173471"/>
        <c:axId val="29172223"/>
      </c:barChart>
      <c:catAx>
        <c:axId val="29173471"/>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b="1" dirty="0">
                    <a:solidFill>
                      <a:schemeClr val="tx1"/>
                    </a:solidFill>
                  </a:rPr>
                  <a:t>Mulch Type</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crossAx val="29172223"/>
        <c:crosses val="autoZero"/>
        <c:auto val="1"/>
        <c:lblAlgn val="ctr"/>
        <c:lblOffset val="100"/>
        <c:noMultiLvlLbl val="0"/>
      </c:catAx>
      <c:valAx>
        <c:axId val="29172223"/>
        <c:scaling>
          <c:orientation val="minMax"/>
        </c:scaling>
        <c:delete val="0"/>
        <c:axPos val="l"/>
        <c:title>
          <c:tx>
            <c:rich>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b="1" dirty="0">
                    <a:solidFill>
                      <a:schemeClr val="tx1"/>
                    </a:solidFill>
                  </a:rPr>
                  <a:t>Mean number of fallen infested fruit </a:t>
                </a:r>
              </a:p>
            </c:rich>
          </c:tx>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crossAx val="29173471"/>
        <c:crosses val="autoZero"/>
        <c:crossBetween val="between"/>
      </c:valAx>
      <c:spPr>
        <a:noFill/>
        <a:ln>
          <a:solidFill>
            <a:schemeClr val="tx1"/>
          </a:solidFill>
        </a:ln>
        <a:effectLst/>
      </c:spPr>
    </c:plotArea>
    <c:legend>
      <c:legendPos val="b"/>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0.90114</cdr:x>
      <cdr:y>0.17883</cdr:y>
    </cdr:from>
    <cdr:to>
      <cdr:x>0.96483</cdr:x>
      <cdr:y>0.25266</cdr:y>
    </cdr:to>
    <cdr:sp macro="" textlink="">
      <cdr:nvSpPr>
        <cdr:cNvPr id="2" name="TextBox 3">
          <a:extLst xmlns:a="http://schemas.openxmlformats.org/drawingml/2006/main">
            <a:ext uri="{FF2B5EF4-FFF2-40B4-BE49-F238E27FC236}">
              <a16:creationId xmlns:a16="http://schemas.microsoft.com/office/drawing/2014/main" id="{FB401B04-E640-45BB-A7C2-0079212715A6}"/>
            </a:ext>
          </a:extLst>
        </cdr:cNvPr>
        <cdr:cNvSpPr txBox="1"/>
      </cdr:nvSpPr>
      <cdr:spPr>
        <a:xfrm xmlns:a="http://schemas.openxmlformats.org/drawingml/2006/main">
          <a:off x="9853798" y="1000422"/>
          <a:ext cx="696440" cy="41303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b="1" dirty="0"/>
            <a:t>A</a:t>
          </a:r>
        </a:p>
      </cdr:txBody>
    </cdr:sp>
  </cdr:relSizeAnchor>
  <cdr:relSizeAnchor xmlns:cdr="http://schemas.openxmlformats.org/drawingml/2006/chartDrawing">
    <cdr:from>
      <cdr:x>0.76926</cdr:x>
      <cdr:y>0.50763</cdr:y>
    </cdr:from>
    <cdr:to>
      <cdr:x>0.83295</cdr:x>
      <cdr:y>0.58147</cdr:y>
    </cdr:to>
    <cdr:sp macro="" textlink="">
      <cdr:nvSpPr>
        <cdr:cNvPr id="3" name="TextBox 3">
          <a:extLst xmlns:a="http://schemas.openxmlformats.org/drawingml/2006/main">
            <a:ext uri="{FF2B5EF4-FFF2-40B4-BE49-F238E27FC236}">
              <a16:creationId xmlns:a16="http://schemas.microsoft.com/office/drawing/2014/main" id="{FB401B04-E640-45BB-A7C2-0079212715A6}"/>
            </a:ext>
          </a:extLst>
        </cdr:cNvPr>
        <cdr:cNvSpPr txBox="1"/>
      </cdr:nvSpPr>
      <cdr:spPr>
        <a:xfrm xmlns:a="http://schemas.openxmlformats.org/drawingml/2006/main">
          <a:off x="8731368" y="3115728"/>
          <a:ext cx="722906" cy="45321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b="1" dirty="0"/>
            <a:t>B</a:t>
          </a:r>
        </a:p>
      </cdr:txBody>
    </cdr:sp>
  </cdr:relSizeAnchor>
  <cdr:relSizeAnchor xmlns:cdr="http://schemas.openxmlformats.org/drawingml/2006/chartDrawing">
    <cdr:from>
      <cdr:x>0.83433</cdr:x>
      <cdr:y>0.62628</cdr:y>
    </cdr:from>
    <cdr:to>
      <cdr:x>0.89802</cdr:x>
      <cdr:y>0.70012</cdr:y>
    </cdr:to>
    <cdr:sp macro="" textlink="">
      <cdr:nvSpPr>
        <cdr:cNvPr id="4" name="TextBox 3">
          <a:extLst xmlns:a="http://schemas.openxmlformats.org/drawingml/2006/main">
            <a:ext uri="{FF2B5EF4-FFF2-40B4-BE49-F238E27FC236}">
              <a16:creationId xmlns:a16="http://schemas.microsoft.com/office/drawing/2014/main" id="{FB401B04-E640-45BB-A7C2-0079212715A6}"/>
            </a:ext>
          </a:extLst>
        </cdr:cNvPr>
        <cdr:cNvSpPr txBox="1"/>
      </cdr:nvSpPr>
      <cdr:spPr>
        <a:xfrm xmlns:a="http://schemas.openxmlformats.org/drawingml/2006/main">
          <a:off x="9469920" y="3844009"/>
          <a:ext cx="722905" cy="45321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b="1" dirty="0"/>
            <a:t>B</a:t>
          </a:r>
        </a:p>
      </cdr:txBody>
    </cdr:sp>
  </cdr:relSizeAnchor>
  <cdr:relSizeAnchor xmlns:cdr="http://schemas.openxmlformats.org/drawingml/2006/chartDrawing">
    <cdr:from>
      <cdr:x>0.39877</cdr:x>
      <cdr:y>0.12952</cdr:y>
    </cdr:from>
    <cdr:to>
      <cdr:x>0.63879</cdr:x>
      <cdr:y>0.24935</cdr:y>
    </cdr:to>
    <cdr:sp macro="" textlink="">
      <cdr:nvSpPr>
        <cdr:cNvPr id="8" name="TextBox 7">
          <a:extLst xmlns:a="http://schemas.openxmlformats.org/drawingml/2006/main">
            <a:ext uri="{FF2B5EF4-FFF2-40B4-BE49-F238E27FC236}">
              <a16:creationId xmlns:a16="http://schemas.microsoft.com/office/drawing/2014/main" id="{44A66293-51A3-48C5-B31D-541EE4AE5221}"/>
            </a:ext>
          </a:extLst>
        </cdr:cNvPr>
        <cdr:cNvSpPr txBox="1"/>
      </cdr:nvSpPr>
      <cdr:spPr>
        <a:xfrm xmlns:a="http://schemas.openxmlformats.org/drawingml/2006/main">
          <a:off x="4526200" y="794945"/>
          <a:ext cx="2724346" cy="7355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i="1" dirty="0"/>
            <a:t>F</a:t>
          </a:r>
          <a:r>
            <a:rPr lang="en-US" sz="1200" dirty="0"/>
            <a:t>2,198</a:t>
          </a:r>
          <a:r>
            <a:rPr lang="en-US" sz="2000" dirty="0"/>
            <a:t>=7.32, </a:t>
          </a:r>
          <a:r>
            <a:rPr lang="en-US" sz="2000" i="1" dirty="0"/>
            <a:t>P</a:t>
          </a:r>
          <a:r>
            <a:rPr lang="en-US" sz="2000" dirty="0"/>
            <a:t>=0.0009</a:t>
          </a:r>
        </a:p>
      </cdr:txBody>
    </cdr:sp>
  </cdr:relSizeAnchor>
  <cdr:relSizeAnchor xmlns:cdr="http://schemas.openxmlformats.org/drawingml/2006/chartDrawing">
    <cdr:from>
      <cdr:x>0.75998</cdr:x>
      <cdr:y>0.10466</cdr:y>
    </cdr:from>
    <cdr:to>
      <cdr:x>1</cdr:x>
      <cdr:y>0.22449</cdr:y>
    </cdr:to>
    <cdr:sp macro="" textlink="">
      <cdr:nvSpPr>
        <cdr:cNvPr id="9" name="TextBox 1">
          <a:extLst xmlns:a="http://schemas.openxmlformats.org/drawingml/2006/main">
            <a:ext uri="{FF2B5EF4-FFF2-40B4-BE49-F238E27FC236}">
              <a16:creationId xmlns:a16="http://schemas.microsoft.com/office/drawing/2014/main" id="{6546F8C0-18C8-4046-83F2-68B3E8C8F06D}"/>
            </a:ext>
          </a:extLst>
        </cdr:cNvPr>
        <cdr:cNvSpPr txBox="1"/>
      </cdr:nvSpPr>
      <cdr:spPr>
        <a:xfrm xmlns:a="http://schemas.openxmlformats.org/drawingml/2006/main">
          <a:off x="8626032" y="642363"/>
          <a:ext cx="2724346" cy="7355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i="1" dirty="0"/>
            <a:t>F</a:t>
          </a:r>
          <a:r>
            <a:rPr lang="en-US" sz="1200" dirty="0"/>
            <a:t>2,198</a:t>
          </a:r>
          <a:r>
            <a:rPr lang="en-US" sz="2000" dirty="0"/>
            <a:t>=6.48, </a:t>
          </a:r>
          <a:r>
            <a:rPr lang="en-US" sz="2000" i="1" dirty="0"/>
            <a:t>P</a:t>
          </a:r>
          <a:r>
            <a:rPr lang="en-US" sz="2000" dirty="0"/>
            <a:t>=0.0019</a:t>
          </a:r>
        </a:p>
      </cdr:txBody>
    </cdr:sp>
  </cdr:relSizeAnchor>
</c:userShapes>
</file>

<file path=ppt/drawings/drawing2.xml><?xml version="1.0" encoding="utf-8"?>
<c:userShapes xmlns:c="http://schemas.openxmlformats.org/drawingml/2006/chart">
  <cdr:relSizeAnchor xmlns:cdr="http://schemas.openxmlformats.org/drawingml/2006/chartDrawing">
    <cdr:from>
      <cdr:x>0.74313</cdr:x>
      <cdr:y>0.64112</cdr:y>
    </cdr:from>
    <cdr:to>
      <cdr:x>0.78608</cdr:x>
      <cdr:y>0.71496</cdr:y>
    </cdr:to>
    <cdr:sp macro="" textlink="">
      <cdr:nvSpPr>
        <cdr:cNvPr id="2" name="TextBox 3">
          <a:extLst xmlns:a="http://schemas.openxmlformats.org/drawingml/2006/main">
            <a:ext uri="{FF2B5EF4-FFF2-40B4-BE49-F238E27FC236}">
              <a16:creationId xmlns:a16="http://schemas.microsoft.com/office/drawing/2014/main" id="{24502DDA-B6CB-43AF-B278-4D68B0B33C53}"/>
            </a:ext>
          </a:extLst>
        </cdr:cNvPr>
        <cdr:cNvSpPr txBox="1"/>
      </cdr:nvSpPr>
      <cdr:spPr>
        <a:xfrm xmlns:a="http://schemas.openxmlformats.org/drawingml/2006/main">
          <a:off x="7968422" y="3506048"/>
          <a:ext cx="460543" cy="40380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b="1" dirty="0"/>
            <a:t>A</a:t>
          </a:r>
        </a:p>
      </cdr:txBody>
    </cdr:sp>
  </cdr:relSizeAnchor>
  <cdr:relSizeAnchor xmlns:cdr="http://schemas.openxmlformats.org/drawingml/2006/chartDrawing">
    <cdr:from>
      <cdr:x>0.80919</cdr:x>
      <cdr:y>0.60124</cdr:y>
    </cdr:from>
    <cdr:to>
      <cdr:x>0.85215</cdr:x>
      <cdr:y>0.67508</cdr:y>
    </cdr:to>
    <cdr:sp macro="" textlink="">
      <cdr:nvSpPr>
        <cdr:cNvPr id="3" name="TextBox 3">
          <a:extLst xmlns:a="http://schemas.openxmlformats.org/drawingml/2006/main">
            <a:ext uri="{FF2B5EF4-FFF2-40B4-BE49-F238E27FC236}">
              <a16:creationId xmlns:a16="http://schemas.microsoft.com/office/drawing/2014/main" id="{EB9E0F59-8AC8-4CEB-AFE8-B796E65E0236}"/>
            </a:ext>
          </a:extLst>
        </cdr:cNvPr>
        <cdr:cNvSpPr txBox="1"/>
      </cdr:nvSpPr>
      <cdr:spPr>
        <a:xfrm xmlns:a="http://schemas.openxmlformats.org/drawingml/2006/main">
          <a:off x="8676772" y="3287944"/>
          <a:ext cx="460650" cy="40380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t>A</a:t>
          </a:r>
        </a:p>
      </cdr:txBody>
    </cdr:sp>
  </cdr:relSizeAnchor>
  <cdr:relSizeAnchor xmlns:cdr="http://schemas.openxmlformats.org/drawingml/2006/chartDrawing">
    <cdr:from>
      <cdr:x>0.87752</cdr:x>
      <cdr:y>0.55182</cdr:y>
    </cdr:from>
    <cdr:to>
      <cdr:x>0.92047</cdr:x>
      <cdr:y>0.62566</cdr:y>
    </cdr:to>
    <cdr:sp macro="" textlink="">
      <cdr:nvSpPr>
        <cdr:cNvPr id="4" name="TextBox 3">
          <a:extLst xmlns:a="http://schemas.openxmlformats.org/drawingml/2006/main">
            <a:ext uri="{FF2B5EF4-FFF2-40B4-BE49-F238E27FC236}">
              <a16:creationId xmlns:a16="http://schemas.microsoft.com/office/drawing/2014/main" id="{EB9E0F59-8AC8-4CEB-AFE8-B796E65E0236}"/>
            </a:ext>
          </a:extLst>
        </cdr:cNvPr>
        <cdr:cNvSpPr txBox="1"/>
      </cdr:nvSpPr>
      <cdr:spPr>
        <a:xfrm xmlns:a="http://schemas.openxmlformats.org/drawingml/2006/main">
          <a:off x="9409470" y="3017667"/>
          <a:ext cx="460543" cy="40380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b="1" dirty="0"/>
            <a:t>A</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6584530"/>
            <a:ext cx="32644080" cy="14007253"/>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21131956"/>
            <a:ext cx="28803600" cy="9713804"/>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043509-1289-42CF-A71A-E76A771E6533}"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737683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43509-1289-42CF-A71A-E76A771E6533}"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3827852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2142067"/>
            <a:ext cx="8281035" cy="3409611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2142067"/>
            <a:ext cx="24363045" cy="3409611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43509-1289-42CF-A71A-E76A771E6533}"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3974978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043509-1289-42CF-A71A-E76A771E6533}"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362258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10030472"/>
            <a:ext cx="33124140" cy="1673605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6924858"/>
            <a:ext cx="33124140" cy="880109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043509-1289-42CF-A71A-E76A771E6533}" type="datetimeFigureOut">
              <a:rPr lang="en-US" smtClean="0"/>
              <a:t>10/20/2022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196748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10710333"/>
            <a:ext cx="16322040" cy="25527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10710333"/>
            <a:ext cx="16322040" cy="25527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043509-1289-42CF-A71A-E76A771E6533}"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869201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142076"/>
            <a:ext cx="33124140" cy="7776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9862823"/>
            <a:ext cx="16247028" cy="483361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4696440"/>
            <a:ext cx="16247028" cy="21616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9862823"/>
            <a:ext cx="16327042" cy="483361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4696440"/>
            <a:ext cx="16327042" cy="21616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043509-1289-42CF-A71A-E76A771E6533}" type="datetimeFigureOut">
              <a:rPr lang="en-US" smtClean="0"/>
              <a:t>10/20/2022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2818915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043509-1289-42CF-A71A-E76A771E6533}" type="datetimeFigureOut">
              <a:rPr lang="en-US" smtClean="0"/>
              <a:t>10/20/2022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197279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43509-1289-42CF-A71A-E76A771E6533}" type="datetimeFigureOut">
              <a:rPr lang="en-US" smtClean="0"/>
              <a:t>10/20/2022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20213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682240"/>
            <a:ext cx="12386548" cy="938784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792902"/>
            <a:ext cx="19442430" cy="28591933"/>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2070080"/>
            <a:ext cx="12386548" cy="2236131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C5043509-1289-42CF-A71A-E76A771E6533}"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665755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682240"/>
            <a:ext cx="12386548" cy="938784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792902"/>
            <a:ext cx="19442430" cy="28591933"/>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2070080"/>
            <a:ext cx="12386548" cy="2236131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C5043509-1289-42CF-A71A-E76A771E6533}" type="datetimeFigureOut">
              <a:rPr lang="en-US" smtClean="0"/>
              <a:t>10/20/2022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1480B-D623-4173-AD9D-108173299092}" type="slidenum">
              <a:rPr lang="en-US" smtClean="0"/>
              <a:t>‹#›</a:t>
            </a:fld>
            <a:endParaRPr lang="en-US"/>
          </a:p>
        </p:txBody>
      </p:sp>
    </p:spTree>
    <p:extLst>
      <p:ext uri="{BB962C8B-B14F-4D97-AF65-F5344CB8AC3E}">
        <p14:creationId xmlns:p14="http://schemas.microsoft.com/office/powerpoint/2010/main" val="3935463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2142076"/>
            <a:ext cx="33124140" cy="7776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10710333"/>
            <a:ext cx="33124140" cy="25527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7290595"/>
            <a:ext cx="8641080" cy="2142067"/>
          </a:xfrm>
          <a:prstGeom prst="rect">
            <a:avLst/>
          </a:prstGeom>
        </p:spPr>
        <p:txBody>
          <a:bodyPr vert="horz" lIns="91440" tIns="45720" rIns="91440" bIns="45720" rtlCol="0" anchor="ctr"/>
          <a:lstStyle>
            <a:lvl1pPr algn="l">
              <a:defRPr sz="5040">
                <a:solidFill>
                  <a:schemeClr val="tx1">
                    <a:tint val="75000"/>
                  </a:schemeClr>
                </a:solidFill>
              </a:defRPr>
            </a:lvl1pPr>
          </a:lstStyle>
          <a:p>
            <a:fld id="{C5043509-1289-42CF-A71A-E76A771E6533}" type="datetimeFigureOut">
              <a:rPr lang="en-US" smtClean="0"/>
              <a:t>10/20/2022</a:t>
            </a:fld>
            <a:endParaRPr lang="en-US"/>
          </a:p>
        </p:txBody>
      </p:sp>
      <p:sp>
        <p:nvSpPr>
          <p:cNvPr id="5" name="Footer Placeholder 4"/>
          <p:cNvSpPr>
            <a:spLocks noGrp="1"/>
          </p:cNvSpPr>
          <p:nvPr>
            <p:ph type="ftr" sz="quarter" idx="3"/>
          </p:nvPr>
        </p:nvSpPr>
        <p:spPr>
          <a:xfrm>
            <a:off x="12721590" y="37290595"/>
            <a:ext cx="12961620" cy="2142067"/>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7290595"/>
            <a:ext cx="8641080" cy="2142067"/>
          </a:xfrm>
          <a:prstGeom prst="rect">
            <a:avLst/>
          </a:prstGeom>
        </p:spPr>
        <p:txBody>
          <a:bodyPr vert="horz" lIns="91440" tIns="45720" rIns="91440" bIns="45720" rtlCol="0" anchor="ctr"/>
          <a:lstStyle>
            <a:lvl1pPr algn="r">
              <a:defRPr sz="5040">
                <a:solidFill>
                  <a:schemeClr val="tx1">
                    <a:tint val="75000"/>
                  </a:schemeClr>
                </a:solidFill>
              </a:defRPr>
            </a:lvl1pPr>
          </a:lstStyle>
          <a:p>
            <a:fld id="{C4C1480B-D623-4173-AD9D-108173299092}" type="slidenum">
              <a:rPr lang="en-US" smtClean="0"/>
              <a:t>‹#›</a:t>
            </a:fld>
            <a:endParaRPr lang="en-US"/>
          </a:p>
        </p:txBody>
      </p:sp>
    </p:spTree>
    <p:extLst>
      <p:ext uri="{BB962C8B-B14F-4D97-AF65-F5344CB8AC3E}">
        <p14:creationId xmlns:p14="http://schemas.microsoft.com/office/powerpoint/2010/main" val="2660855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9AC7A-BDDB-2BF4-0D71-7448D9D05B68}"/>
              </a:ext>
            </a:extLst>
          </p:cNvPr>
          <p:cNvSpPr>
            <a:spLocks noGrp="1"/>
          </p:cNvSpPr>
          <p:nvPr>
            <p:ph type="ctrTitle"/>
          </p:nvPr>
        </p:nvSpPr>
        <p:spPr>
          <a:xfrm>
            <a:off x="2503842" y="1516232"/>
            <a:ext cx="32644080" cy="1423595"/>
          </a:xfrm>
        </p:spPr>
        <p:txBody>
          <a:bodyPr>
            <a:normAutofit/>
          </a:bodyPr>
          <a:lstStyle/>
          <a:p>
            <a:r>
              <a:rPr lang="en-US" sz="4800" dirty="0">
                <a:latin typeface="+mn-lt"/>
              </a:rPr>
              <a:t>Control of pepper weevil, </a:t>
            </a:r>
            <a:r>
              <a:rPr lang="en-US" sz="4800" i="1" dirty="0">
                <a:latin typeface="+mn-lt"/>
              </a:rPr>
              <a:t>Anthonomus eugenii </a:t>
            </a:r>
            <a:r>
              <a:rPr lang="en-US" sz="4800" dirty="0">
                <a:latin typeface="+mn-lt"/>
              </a:rPr>
              <a:t>Cano (Coleoptera: Curculionidae) using biological, cultural and chemical practices</a:t>
            </a:r>
          </a:p>
        </p:txBody>
      </p:sp>
      <p:sp>
        <p:nvSpPr>
          <p:cNvPr id="3" name="Subtitle 2">
            <a:extLst>
              <a:ext uri="{FF2B5EF4-FFF2-40B4-BE49-F238E27FC236}">
                <a16:creationId xmlns:a16="http://schemas.microsoft.com/office/drawing/2014/main" id="{9331FA18-3E7F-61A3-38AE-A8C6D4521746}"/>
              </a:ext>
            </a:extLst>
          </p:cNvPr>
          <p:cNvSpPr>
            <a:spLocks noGrp="1"/>
          </p:cNvSpPr>
          <p:nvPr>
            <p:ph type="subTitle" idx="1"/>
          </p:nvPr>
        </p:nvSpPr>
        <p:spPr>
          <a:xfrm>
            <a:off x="3079376" y="3381758"/>
            <a:ext cx="28803600" cy="759856"/>
          </a:xfrm>
        </p:spPr>
        <p:txBody>
          <a:bodyPr/>
          <a:lstStyle/>
          <a:p>
            <a:pPr marL="0" marR="0" lvl="0" indent="0" algn="ctr" defTabSz="3840480" rtl="0" eaLnBrk="1" fontAlgn="auto" latinLnBrk="0" hangingPunct="1">
              <a:lnSpc>
                <a:spcPct val="90000"/>
              </a:lnSpc>
              <a:spcBef>
                <a:spcPts val="4200"/>
              </a:spcBef>
              <a:spcAft>
                <a:spcPts val="0"/>
              </a:spcAft>
              <a:buClrTx/>
              <a:buSzTx/>
              <a:buFont typeface="Arial" panose="020B0604020202020204" pitchFamily="34" charset="0"/>
              <a:buNone/>
              <a:tabLst/>
              <a:defRPr/>
            </a:pPr>
            <a:r>
              <a:rPr kumimoji="0" lang="en-US" sz="3000" b="0" i="0" u="none" strike="noStrike" kern="1200" cap="none" spc="0" normalizeH="0" baseline="0" noProof="0" dirty="0">
                <a:ln>
                  <a:noFill/>
                </a:ln>
                <a:solidFill>
                  <a:prstClr val="black"/>
                </a:solidFill>
                <a:effectLst/>
                <a:uLnTx/>
                <a:uFillTx/>
                <a:latin typeface="Calibri" panose="020F0502020204030204"/>
                <a:ea typeface="+mn-ea"/>
                <a:cs typeface="+mn-cs"/>
              </a:rPr>
              <a:t>Dakshina R. Seal, Victoria O. Adeleye and Catherine Sabines University of Florida-IFAS, Tropical Research and Education Center, Homestead, FL 33031</a:t>
            </a:r>
          </a:p>
          <a:p>
            <a:endParaRPr lang="en-US" dirty="0"/>
          </a:p>
        </p:txBody>
      </p:sp>
      <p:sp>
        <p:nvSpPr>
          <p:cNvPr id="4" name="TextBox 3">
            <a:extLst>
              <a:ext uri="{FF2B5EF4-FFF2-40B4-BE49-F238E27FC236}">
                <a16:creationId xmlns:a16="http://schemas.microsoft.com/office/drawing/2014/main" id="{CA6E5CE9-9B2F-3862-5E5F-BC318BEB1B36}"/>
              </a:ext>
            </a:extLst>
          </p:cNvPr>
          <p:cNvSpPr txBox="1"/>
          <p:nvPr/>
        </p:nvSpPr>
        <p:spPr>
          <a:xfrm>
            <a:off x="2503841" y="5112331"/>
            <a:ext cx="34986558" cy="1655518"/>
          </a:xfrm>
          <a:prstGeom prst="rect">
            <a:avLst/>
          </a:prstGeom>
          <a:noFill/>
        </p:spPr>
        <p:txBody>
          <a:bodyPr wrap="square" rtlCol="0">
            <a:spAutoFit/>
          </a:bodyPr>
          <a:lstStyle/>
          <a:p>
            <a:pPr marL="0" marR="0" algn="just">
              <a:lnSpc>
                <a:spcPct val="107000"/>
              </a:lnSpc>
              <a:spcBef>
                <a:spcPts val="0"/>
              </a:spcBef>
              <a:spcAft>
                <a:spcPts val="800"/>
              </a:spcAft>
            </a:pPr>
            <a:r>
              <a:rPr lang="en-US" sz="2400" i="1" dirty="0">
                <a:effectLst/>
                <a:latin typeface="Calibri" panose="020F0502020204030204" pitchFamily="34" charset="0"/>
                <a:ea typeface="Calibri" panose="020F0502020204030204" pitchFamily="34" charset="0"/>
                <a:cs typeface="Calibri" panose="020F0502020204030204" pitchFamily="34" charset="0"/>
              </a:rPr>
              <a:t>Abstract.</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kern="1200" dirty="0">
                <a:solidFill>
                  <a:srgbClr val="000000"/>
                </a:solidFill>
                <a:effectLst/>
                <a:latin typeface="Calibri" panose="020F0502020204030204" pitchFamily="34" charset="0"/>
                <a:ea typeface="+mn-ea"/>
                <a:cs typeface="Calibri" panose="020F0502020204030204" pitchFamily="34" charset="0"/>
              </a:rPr>
              <a:t>Experiments were conducted to evaluate the effectiveness of various biological, chemical, and cultural techniques in managing pepper weevil (PW), </a:t>
            </a:r>
            <a:r>
              <a:rPr lang="en-US" sz="2400" i="1" kern="1200" dirty="0">
                <a:solidFill>
                  <a:srgbClr val="000000"/>
                </a:solidFill>
                <a:effectLst/>
                <a:latin typeface="Calibri" panose="020F0502020204030204" pitchFamily="34" charset="0"/>
                <a:ea typeface="+mn-ea"/>
                <a:cs typeface="Calibri" panose="020F0502020204030204" pitchFamily="34" charset="0"/>
              </a:rPr>
              <a:t>Anthonomus eugenii</a:t>
            </a:r>
            <a:r>
              <a:rPr lang="en-US" sz="2400" kern="1200" dirty="0">
                <a:solidFill>
                  <a:srgbClr val="000000"/>
                </a:solidFill>
                <a:effectLst/>
                <a:latin typeface="Calibri" panose="020F0502020204030204" pitchFamily="34" charset="0"/>
                <a:ea typeface="+mn-ea"/>
                <a:cs typeface="Calibri" panose="020F0502020204030204" pitchFamily="34" charset="0"/>
              </a:rPr>
              <a:t> Cano. </a:t>
            </a:r>
            <a:r>
              <a:rPr lang="en-US" sz="2400" i="1" dirty="0">
                <a:effectLst/>
                <a:latin typeface="Calibri" panose="020F0502020204030204" pitchFamily="34" charset="0"/>
                <a:ea typeface="Calibri" panose="020F0502020204030204" pitchFamily="34" charset="0"/>
                <a:cs typeface="Calibri" panose="020F0502020204030204" pitchFamily="34" charset="0"/>
              </a:rPr>
              <a:t>Catolaccus hunteri</a:t>
            </a:r>
            <a:r>
              <a:rPr lang="en-US" sz="2400" dirty="0">
                <a:effectLst/>
                <a:latin typeface="Calibri" panose="020F0502020204030204" pitchFamily="34" charset="0"/>
                <a:ea typeface="Calibri" panose="020F0502020204030204" pitchFamily="34" charset="0"/>
                <a:cs typeface="Calibri" panose="020F0502020204030204" pitchFamily="34" charset="0"/>
              </a:rPr>
              <a:t> Crawford is a native parasitoid and shows effectiveness in suppressing pepper weevil when applied in high density. Companion crops (nightshade, cowpea and eggplant) alone did not reduce abundance of pw on pepper. Among insecticides, thiamethoxam and </a:t>
            </a:r>
            <a:r>
              <a:rPr lang="en-US" sz="2400" dirty="0" err="1">
                <a:effectLst/>
                <a:latin typeface="Calibri" panose="020F0502020204030204" pitchFamily="34" charset="0"/>
                <a:ea typeface="Calibri" panose="020F0502020204030204" pitchFamily="34" charset="0"/>
                <a:cs typeface="Calibri" panose="020F0502020204030204" pitchFamily="34" charset="0"/>
              </a:rPr>
              <a:t>oxamyl</a:t>
            </a:r>
            <a:r>
              <a:rPr lang="en-US" sz="2400" dirty="0">
                <a:effectLst/>
                <a:latin typeface="Calibri" panose="020F0502020204030204" pitchFamily="34" charset="0"/>
                <a:ea typeface="Calibri" panose="020F0502020204030204" pitchFamily="34" charset="0"/>
                <a:cs typeface="Calibri" panose="020F0502020204030204" pitchFamily="34" charset="0"/>
              </a:rPr>
              <a:t> were effective in managing pepper weevil. Biological insecticides </a:t>
            </a:r>
            <a:r>
              <a:rPr lang="en-US" sz="2400" i="1" kern="1200" dirty="0">
                <a:solidFill>
                  <a:srgbClr val="000000"/>
                </a:solidFill>
                <a:effectLst/>
                <a:latin typeface="Calibri" panose="020F0502020204030204" pitchFamily="34" charset="0"/>
                <a:ea typeface="+mn-ea"/>
                <a:cs typeface="Calibri" panose="020F0502020204030204" pitchFamily="34" charset="0"/>
              </a:rPr>
              <a:t>Chromobacterium </a:t>
            </a:r>
            <a:r>
              <a:rPr lang="en-US" sz="2400" i="1" kern="1200" dirty="0" err="1">
                <a:solidFill>
                  <a:srgbClr val="000000"/>
                </a:solidFill>
                <a:effectLst/>
                <a:latin typeface="Calibri" panose="020F0502020204030204" pitchFamily="34" charset="0"/>
                <a:ea typeface="+mn-ea"/>
                <a:cs typeface="Calibri" panose="020F0502020204030204" pitchFamily="34" charset="0"/>
              </a:rPr>
              <a:t>substufae</a:t>
            </a:r>
            <a:r>
              <a:rPr lang="en-US" sz="2400" i="1" kern="1200" dirty="0">
                <a:solidFill>
                  <a:srgbClr val="000000"/>
                </a:solidFill>
                <a:effectLst/>
                <a:latin typeface="Calibri" panose="020F0502020204030204" pitchFamily="34" charset="0"/>
                <a:ea typeface="+mn-ea"/>
                <a:cs typeface="Calibri" panose="020F0502020204030204" pitchFamily="34" charset="0"/>
              </a:rPr>
              <a:t> </a:t>
            </a:r>
            <a:r>
              <a:rPr lang="en-US" sz="2400" kern="1200" dirty="0">
                <a:solidFill>
                  <a:srgbClr val="000000"/>
                </a:solidFill>
                <a:effectLst/>
                <a:latin typeface="Calibri" panose="020F0502020204030204" pitchFamily="34" charset="0"/>
                <a:ea typeface="+mn-ea"/>
                <a:cs typeface="Calibri" panose="020F0502020204030204" pitchFamily="34" charset="0"/>
              </a:rPr>
              <a:t>(Strain PRAA4-IT) (MBI 203) and </a:t>
            </a:r>
            <a:r>
              <a:rPr lang="en-US" sz="2400" kern="1200" dirty="0" err="1">
                <a:solidFill>
                  <a:srgbClr val="000000"/>
                </a:solidFill>
                <a:effectLst/>
                <a:latin typeface="Calibri" panose="020F0502020204030204" pitchFamily="34" charset="0"/>
                <a:ea typeface="+mn-ea"/>
                <a:cs typeface="Calibri" panose="020F0502020204030204" pitchFamily="34" charset="0"/>
              </a:rPr>
              <a:t>Burkholderia</a:t>
            </a:r>
            <a:r>
              <a:rPr lang="en-US" sz="2400" kern="1200" dirty="0">
                <a:solidFill>
                  <a:srgbClr val="000000"/>
                </a:solidFill>
                <a:effectLst/>
                <a:latin typeface="Calibri" panose="020F0502020204030204" pitchFamily="34" charset="0"/>
                <a:ea typeface="+mn-ea"/>
                <a:cs typeface="Calibri" panose="020F0502020204030204" pitchFamily="34" charset="0"/>
              </a:rPr>
              <a:t> sp. (MBI-206) are active against insects upon ingestion. Biological insecticides provided significant reduction of PW when used in combination with thiamethoxam and acetamiprid.  </a:t>
            </a:r>
            <a:r>
              <a:rPr lang="en-US" sz="2400" dirty="0">
                <a:effectLst/>
                <a:latin typeface="Calibri" panose="020F0502020204030204" pitchFamily="34" charset="0"/>
                <a:ea typeface="Calibri" panose="020F0502020204030204" pitchFamily="34" charset="0"/>
                <a:cs typeface="Calibri" panose="020F0502020204030204" pitchFamily="34" charset="0"/>
              </a:rPr>
              <a:t> Use of reflective mulch as a bed cover provided significant reduction of pepper weevil.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6675087-48B8-CF31-2B8B-57E64E7C6553}"/>
              </a:ext>
            </a:extLst>
          </p:cNvPr>
          <p:cNvSpPr txBox="1"/>
          <p:nvPr/>
        </p:nvSpPr>
        <p:spPr>
          <a:xfrm>
            <a:off x="2588561" y="7636398"/>
            <a:ext cx="13793993" cy="4421723"/>
          </a:xfrm>
          <a:prstGeom prst="rect">
            <a:avLst/>
          </a:prstGeom>
          <a:noFill/>
        </p:spPr>
        <p:txBody>
          <a:bodyPr wrap="square" rtlCol="0">
            <a:spAutoFit/>
          </a:bodyPr>
          <a:lstStyle/>
          <a:p>
            <a:pPr marL="0" marR="0" algn="just" fontAlgn="base">
              <a:lnSpc>
                <a:spcPct val="107000"/>
              </a:lnSpc>
              <a:spcBef>
                <a:spcPts val="0"/>
              </a:spcBef>
              <a:spcAft>
                <a:spcPts val="0"/>
              </a:spcAft>
            </a:pPr>
            <a:r>
              <a:rPr lang="en-US" sz="2400" i="1" kern="1200" dirty="0">
                <a:solidFill>
                  <a:srgbClr val="000000"/>
                </a:solidFill>
                <a:effectLst/>
                <a:latin typeface="Calibri" panose="020F0502020204030204" pitchFamily="34" charset="0"/>
                <a:ea typeface="+mn-ea"/>
                <a:cs typeface="Calibri" panose="020F0502020204030204" pitchFamily="34" charset="0"/>
              </a:rPr>
              <a:t>Introduction.</a:t>
            </a:r>
            <a:r>
              <a:rPr lang="en-US" sz="2400" kern="1200" dirty="0">
                <a:solidFill>
                  <a:srgbClr val="000000"/>
                </a:solidFill>
                <a:effectLst/>
                <a:latin typeface="Calibri" panose="020F0502020204030204" pitchFamily="34" charset="0"/>
                <a:ea typeface="+mn-ea"/>
                <a:cs typeface="Calibri" panose="020F0502020204030204" pitchFamily="34" charset="0"/>
              </a:rPr>
              <a:t>  The pepper weevil (PW), Anthonomus eugenii Cano, is the most insidious biotic constraint on the production of various types of pepper, (</a:t>
            </a:r>
            <a:r>
              <a:rPr lang="en-US" sz="2400" i="1" kern="1200" dirty="0">
                <a:solidFill>
                  <a:srgbClr val="000000"/>
                </a:solidFill>
                <a:effectLst/>
                <a:latin typeface="Calibri" panose="020F0502020204030204" pitchFamily="34" charset="0"/>
                <a:ea typeface="+mn-ea"/>
                <a:cs typeface="Calibri" panose="020F0502020204030204" pitchFamily="34" charset="0"/>
              </a:rPr>
              <a:t>Capsicum annuum</a:t>
            </a:r>
            <a:r>
              <a:rPr lang="en-US" sz="2400" kern="1200" dirty="0">
                <a:solidFill>
                  <a:srgbClr val="000000"/>
                </a:solidFill>
                <a:effectLst/>
                <a:latin typeface="Calibri" panose="020F0502020204030204" pitchFamily="34" charset="0"/>
                <a:ea typeface="+mn-ea"/>
                <a:cs typeface="Calibri" panose="020F0502020204030204" pitchFamily="34" charset="0"/>
              </a:rPr>
              <a:t> L.) in Florida, California, Texas, Mexico, Central America, and the Caribbean (Burke and Woodruff 1980, </a:t>
            </a:r>
            <a:r>
              <a:rPr lang="en-US" sz="2400" kern="1200" dirty="0" err="1">
                <a:solidFill>
                  <a:srgbClr val="000000"/>
                </a:solidFill>
                <a:effectLst/>
                <a:latin typeface="Calibri" panose="020F0502020204030204" pitchFamily="34" charset="0"/>
                <a:ea typeface="+mn-ea"/>
                <a:cs typeface="Calibri" panose="020F0502020204030204" pitchFamily="34" charset="0"/>
              </a:rPr>
              <a:t>Patrock</a:t>
            </a:r>
            <a:r>
              <a:rPr lang="en-US" sz="2400" kern="1200" dirty="0">
                <a:solidFill>
                  <a:srgbClr val="000000"/>
                </a:solidFill>
                <a:effectLst/>
                <a:latin typeface="Calibri" panose="020F0502020204030204" pitchFamily="34" charset="0"/>
                <a:ea typeface="+mn-ea"/>
                <a:cs typeface="Calibri" panose="020F0502020204030204" pitchFamily="34" charset="0"/>
              </a:rPr>
              <a:t> et al. 1992, </a:t>
            </a:r>
            <a:r>
              <a:rPr lang="en-US" sz="2400" kern="1200" dirty="0" err="1">
                <a:solidFill>
                  <a:srgbClr val="000000"/>
                </a:solidFill>
                <a:effectLst/>
                <a:latin typeface="Calibri" panose="020F0502020204030204" pitchFamily="34" charset="0"/>
                <a:ea typeface="+mn-ea"/>
                <a:cs typeface="Calibri" panose="020F0502020204030204" pitchFamily="34" charset="0"/>
              </a:rPr>
              <a:t>Patrock</a:t>
            </a:r>
            <a:r>
              <a:rPr lang="en-US" sz="2400" kern="1200" dirty="0">
                <a:solidFill>
                  <a:srgbClr val="000000"/>
                </a:solidFill>
                <a:effectLst/>
                <a:latin typeface="Calibri" panose="020F0502020204030204" pitchFamily="34" charset="0"/>
                <a:ea typeface="+mn-ea"/>
                <a:cs typeface="Calibri" panose="020F0502020204030204" pitchFamily="34" charset="0"/>
              </a:rPr>
              <a:t> and Schuster 1987).  Feeding by larvae and adults causes severe losses in both yield and fruit quality (Elmore et al. 1934, Schuster and Everett 1982).  Campbell (1924) found up to 100% infestation of young pepper in commercial fields.  Infested flowers and fruits are abscised and drop to the ground (Riley 1990, Seal and Schuster 1995, Adeleye et a; 2021).  Moreover, high PW infestations have been observed to defoliate pepper plants and to prevent fruiting (Rolston, 1977).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kern="1200" dirty="0">
                <a:solidFill>
                  <a:srgbClr val="000000"/>
                </a:solidFill>
                <a:effectLst/>
                <a:latin typeface="Calibri" panose="020F0502020204030204" pitchFamily="34" charset="0"/>
                <a:ea typeface="+mn-ea"/>
                <a:cs typeface="Calibri" panose="020F0502020204030204" pitchFamily="34" charset="0"/>
              </a:rPr>
              <a:t>Currently pepper growers use </a:t>
            </a:r>
            <a:r>
              <a:rPr lang="en-US" sz="2400" kern="1200" dirty="0" err="1">
                <a:solidFill>
                  <a:srgbClr val="000000"/>
                </a:solidFill>
                <a:effectLst/>
                <a:latin typeface="Calibri" panose="020F0502020204030204" pitchFamily="34" charset="0"/>
                <a:ea typeface="+mn-ea"/>
                <a:cs typeface="Calibri" panose="020F0502020204030204" pitchFamily="34" charset="0"/>
              </a:rPr>
              <a:t>oxamyl</a:t>
            </a:r>
            <a:r>
              <a:rPr lang="en-US" sz="2400" kern="1200" dirty="0">
                <a:solidFill>
                  <a:srgbClr val="000000"/>
                </a:solidFill>
                <a:effectLst/>
                <a:latin typeface="Calibri" panose="020F0502020204030204" pitchFamily="34" charset="0"/>
                <a:ea typeface="+mn-ea"/>
                <a:cs typeface="Calibri" panose="020F0502020204030204" pitchFamily="34" charset="0"/>
              </a:rPr>
              <a:t> (Vydate) and thiamethoxam to combat PW.  Frequent use of these insecticides may cause development of resistance in PW. In the present study, we investigated potentiality of biocontrol agent, biological insecticides, and cultural control methods in managing PW in pepper fields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Box 15">
            <a:extLst>
              <a:ext uri="{FF2B5EF4-FFF2-40B4-BE49-F238E27FC236}">
                <a16:creationId xmlns:a16="http://schemas.microsoft.com/office/drawing/2014/main" id="{52D35FD8-C01D-9942-0536-7A5D770E50AD}"/>
              </a:ext>
            </a:extLst>
          </p:cNvPr>
          <p:cNvSpPr txBox="1"/>
          <p:nvPr/>
        </p:nvSpPr>
        <p:spPr>
          <a:xfrm>
            <a:off x="2487705" y="12049780"/>
            <a:ext cx="13793993" cy="4818050"/>
          </a:xfrm>
          <a:prstGeom prst="rect">
            <a:avLst/>
          </a:prstGeom>
          <a:noFill/>
        </p:spPr>
        <p:txBody>
          <a:bodyPr wrap="square" rtlCol="0">
            <a:spAutoFit/>
          </a:bodyPr>
          <a:lstStyle/>
          <a:p>
            <a:pPr marL="0" marR="0" algn="just" fontAlgn="base">
              <a:spcBef>
                <a:spcPts val="0"/>
              </a:spcBef>
              <a:spcAft>
                <a:spcPts val="0"/>
              </a:spcAft>
            </a:pPr>
            <a:r>
              <a:rPr lang="en-US" sz="2400" i="1" dirty="0">
                <a:effectLst/>
                <a:ea typeface="Times New Roman" panose="02020603050405020304" pitchFamily="18" charset="0"/>
              </a:rPr>
              <a:t>Materials and Methods.</a:t>
            </a:r>
            <a:r>
              <a:rPr lang="en-US" sz="2400" dirty="0">
                <a:effectLst/>
                <a:ea typeface="Times New Roman" panose="02020603050405020304" pitchFamily="18" charset="0"/>
              </a:rPr>
              <a:t> The study was </a:t>
            </a:r>
            <a:r>
              <a:rPr lang="en-US" sz="2400" kern="1200" dirty="0">
                <a:solidFill>
                  <a:srgbClr val="000000"/>
                </a:solidFill>
                <a:effectLst/>
                <a:ea typeface="+mn-ea"/>
              </a:rPr>
              <a:t>were set 12 March 2021,12 inches apart on 8 </a:t>
            </a:r>
            <a:r>
              <a:rPr lang="en-US" sz="2400" dirty="0">
                <a:ea typeface="Times New Roman" panose="02020603050405020304" pitchFamily="18" charset="0"/>
              </a:rPr>
              <a:t>conducted in University of Florida-IFAS, Tropical Research and Education Center (TREC), Homestead, Florida.</a:t>
            </a:r>
          </a:p>
          <a:p>
            <a:pPr indent="457200" algn="just">
              <a:lnSpc>
                <a:spcPct val="107000"/>
              </a:lnSpc>
              <a:spcAft>
                <a:spcPts val="800"/>
              </a:spcAft>
            </a:pPr>
            <a:r>
              <a:rPr lang="en-US" sz="2400" b="1" dirty="0">
                <a:ea typeface="Calibri" panose="020F0502020204030204" pitchFamily="34" charset="0"/>
                <a:cs typeface="Calibri" panose="020F0502020204030204" pitchFamily="34" charset="0"/>
              </a:rPr>
              <a:t>Biocontrol agent</a:t>
            </a:r>
            <a:r>
              <a:rPr lang="en-US" sz="2400" dirty="0">
                <a:ea typeface="Calibri" panose="020F0502020204030204" pitchFamily="34" charset="0"/>
                <a:cs typeface="Calibri" panose="020F0502020204030204" pitchFamily="34" charset="0"/>
              </a:rPr>
              <a:t> (C. hunteri). </a:t>
            </a:r>
            <a:r>
              <a:rPr lang="en-US" sz="2400" dirty="0" err="1">
                <a:ea typeface="Calibri" panose="020F0502020204030204" pitchFamily="34" charset="0"/>
                <a:cs typeface="Calibri" panose="020F0502020204030204" pitchFamily="34" charset="0"/>
              </a:rPr>
              <a:t>Koppert</a:t>
            </a:r>
            <a:r>
              <a:rPr lang="en-US" sz="2400" dirty="0">
                <a:ea typeface="Calibri" panose="020F0502020204030204" pitchFamily="34" charset="0"/>
                <a:cs typeface="Calibri" panose="020F0502020204030204" pitchFamily="34" charset="0"/>
              </a:rPr>
              <a:t> Biological provided C. hunteri. Different densities used in this study included 10, 20 and 40 adults/plot. Adults were released weekly. Evaluation was made by collecting pepper weevil (PW) infested fruits.  </a:t>
            </a:r>
            <a:endParaRPr lang="en-US" sz="2400" dirty="0">
              <a:ea typeface="Calibri" panose="020F0502020204030204" pitchFamily="34" charset="0"/>
              <a:cs typeface="Times New Roman" panose="02020603050405020304" pitchFamily="18" charset="0"/>
            </a:endParaRPr>
          </a:p>
          <a:p>
            <a:pPr indent="457200" algn="just">
              <a:lnSpc>
                <a:spcPct val="107000"/>
              </a:lnSpc>
              <a:spcAft>
                <a:spcPts val="800"/>
              </a:spcAft>
            </a:pPr>
            <a:r>
              <a:rPr lang="en-US" sz="2400" b="1" dirty="0">
                <a:ea typeface="Calibri" panose="020F0502020204030204" pitchFamily="34" charset="0"/>
                <a:cs typeface="Calibri" panose="020F0502020204030204" pitchFamily="34" charset="0"/>
              </a:rPr>
              <a:t>Companion crops.</a:t>
            </a:r>
            <a:r>
              <a:rPr lang="en-US" sz="2400" dirty="0">
                <a:ea typeface="Calibri" panose="020F0502020204030204" pitchFamily="34" charset="0"/>
                <a:cs typeface="Calibri" panose="020F0502020204030204" pitchFamily="34" charset="0"/>
              </a:rPr>
              <a:t> Various non-host plants used in association with `Jalapeno’ plants included Nightshade, Cowpea, Eggplant to repel or confuse pepper weevil adults in finding pepper. We compared the performance of non-host plant treatments with thiamethoxam and biocontrol agent </a:t>
            </a:r>
            <a:r>
              <a:rPr lang="en-US" sz="2400" b="1" dirty="0">
                <a:ea typeface="Calibri" panose="020F0502020204030204" pitchFamily="34" charset="0"/>
                <a:cs typeface="Calibri" panose="020F0502020204030204" pitchFamily="34" charset="0"/>
              </a:rPr>
              <a:t>C. hunteri</a:t>
            </a:r>
            <a:r>
              <a:rPr lang="en-US" sz="2400" dirty="0">
                <a:ea typeface="Calibri" panose="020F0502020204030204" pitchFamily="34" charset="0"/>
                <a:cs typeface="Calibri" panose="020F0502020204030204" pitchFamily="34" charset="0"/>
              </a:rPr>
              <a:t>. Evaluation of treatments was made by counting PW infested fruits.</a:t>
            </a:r>
            <a:endParaRPr lang="en-US" sz="2400" dirty="0">
              <a:ea typeface="Calibri" panose="020F0502020204030204" pitchFamily="34" charset="0"/>
              <a:cs typeface="Times New Roman" panose="02020603050405020304" pitchFamily="18" charset="0"/>
            </a:endParaRPr>
          </a:p>
          <a:p>
            <a:pPr indent="457200" algn="just" fontAlgn="base"/>
            <a:r>
              <a:rPr lang="en-US" sz="2400" b="1" dirty="0">
                <a:ea typeface="Times New Roman" panose="02020603050405020304" pitchFamily="18" charset="0"/>
              </a:rPr>
              <a:t>Effectiveness of biological and conventional insecticides.</a:t>
            </a:r>
            <a:r>
              <a:rPr lang="en-US" sz="2400" dirty="0">
                <a:solidFill>
                  <a:srgbClr val="000000"/>
                </a:solidFill>
              </a:rPr>
              <a:t> Effectiveness of insecticides were conducted in Tropical Research and Education Center research plots in Homestead, Florida</a:t>
            </a:r>
            <a:r>
              <a:rPr lang="en-US" dirty="0">
                <a:solidFill>
                  <a:srgbClr val="000000"/>
                </a:solidFill>
                <a:latin typeface="Calibri" panose="020F0502020204030204" pitchFamily="34" charset="0"/>
              </a:rPr>
              <a:t>.  Transplants of `Jalapeno’ pepper inches </a:t>
            </a:r>
            <a:r>
              <a:rPr lang="en-US" sz="1800" kern="1200" dirty="0">
                <a:solidFill>
                  <a:srgbClr val="000000"/>
                </a:solidFill>
                <a:effectLst/>
                <a:latin typeface="Calibri" panose="020F0502020204030204" pitchFamily="34" charset="0"/>
                <a:ea typeface="+mn-ea"/>
              </a:rPr>
              <a:t>high and 32 inches wide beds of Rockdale soil.  Various treatments used in this study are shown in Table 1. </a:t>
            </a:r>
            <a:endParaRPr lang="en-US" sz="1800" dirty="0">
              <a:effectLst/>
              <a:latin typeface="Times New Roman" panose="02020603050405020304" pitchFamily="18" charset="0"/>
              <a:ea typeface="Times New Roman" panose="02020603050405020304" pitchFamily="18" charset="0"/>
            </a:endParaRPr>
          </a:p>
        </p:txBody>
      </p:sp>
      <p:pic>
        <p:nvPicPr>
          <p:cNvPr id="18" name="Picture 17">
            <a:extLst>
              <a:ext uri="{FF2B5EF4-FFF2-40B4-BE49-F238E27FC236}">
                <a16:creationId xmlns:a16="http://schemas.microsoft.com/office/drawing/2014/main" id="{0386B522-5F47-654A-FB55-FDEBD074BF8F}"/>
              </a:ext>
            </a:extLst>
          </p:cNvPr>
          <p:cNvPicPr>
            <a:picLocks noChangeAspect="1"/>
          </p:cNvPicPr>
          <p:nvPr/>
        </p:nvPicPr>
        <p:blipFill>
          <a:blip r:embed="rId2"/>
          <a:stretch>
            <a:fillRect/>
          </a:stretch>
        </p:blipFill>
        <p:spPr>
          <a:xfrm>
            <a:off x="17253630" y="13334388"/>
            <a:ext cx="5942076" cy="5366004"/>
          </a:xfrm>
          <a:prstGeom prst="rect">
            <a:avLst/>
          </a:prstGeom>
        </p:spPr>
      </p:pic>
      <p:sp>
        <p:nvSpPr>
          <p:cNvPr id="20" name="TextBox 19">
            <a:extLst>
              <a:ext uri="{FF2B5EF4-FFF2-40B4-BE49-F238E27FC236}">
                <a16:creationId xmlns:a16="http://schemas.microsoft.com/office/drawing/2014/main" id="{26BFAEC9-E352-4FDC-DBB8-C8DEB2E9EEA7}"/>
              </a:ext>
            </a:extLst>
          </p:cNvPr>
          <p:cNvSpPr txBox="1"/>
          <p:nvPr/>
        </p:nvSpPr>
        <p:spPr>
          <a:xfrm>
            <a:off x="2283721" y="17103762"/>
            <a:ext cx="14079073" cy="5082866"/>
          </a:xfrm>
          <a:prstGeom prst="rect">
            <a:avLst/>
          </a:prstGeom>
          <a:noFill/>
        </p:spPr>
        <p:txBody>
          <a:bodyPr wrap="square" rtlCol="0">
            <a:spAutoFit/>
          </a:bodyPr>
          <a:lstStyle/>
          <a:p>
            <a:pPr marL="0" marR="0" indent="457200" algn="just" fontAlgn="base">
              <a:spcBef>
                <a:spcPts val="0"/>
              </a:spcBef>
              <a:spcAft>
                <a:spcPts val="0"/>
              </a:spcAft>
            </a:pPr>
            <a:r>
              <a:rPr lang="en-US" sz="2400" kern="1200" dirty="0">
                <a:solidFill>
                  <a:srgbClr val="000000"/>
                </a:solidFill>
                <a:effectLst/>
                <a:latin typeface="Calibri" panose="020F0502020204030204" pitchFamily="34" charset="0"/>
                <a:ea typeface="+mn-ea"/>
              </a:rPr>
              <a:t>Application of all treatments was initiated three weeks after planting.  Treatments were applied once a week for four weeks using a backpack sprayer delivering 50 gallons per acre at 30 psi Evaluation of insecticides was made 48 h after each application by thoroughly checking five plants per treatment plot for PW adults.  PW infested fruits and flowers were also collected at the time of checking plants.</a:t>
            </a:r>
            <a:endParaRPr lang="en-US" sz="2400" dirty="0">
              <a:effectLst/>
              <a:latin typeface="Calibri" panose="020F0502020204030204" pitchFamily="34" charset="0"/>
              <a:ea typeface="Times New Roman" panose="02020603050405020304" pitchFamily="18" charset="0"/>
            </a:endParaRPr>
          </a:p>
          <a:p>
            <a:pPr marL="0" marR="0" fontAlgn="base">
              <a:spcBef>
                <a:spcPts val="0"/>
              </a:spcBef>
              <a:spcAft>
                <a:spcPts val="0"/>
              </a:spcAft>
            </a:pPr>
            <a:r>
              <a:rPr lang="en-US" sz="2400" dirty="0">
                <a:effectLst/>
                <a:latin typeface="Calibri" panose="020F0502020204030204" pitchFamily="34" charset="0"/>
                <a:ea typeface="Times New Roman" panose="02020603050405020304" pitchFamily="18" charset="0"/>
              </a:rPr>
              <a:t> </a:t>
            </a:r>
          </a:p>
          <a:p>
            <a:pPr marL="0" marR="0" algn="just">
              <a:lnSpc>
                <a:spcPct val="107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 	Combined effect of mulch and insecticides. The experimental design was a split-plot with four replications </a:t>
            </a:r>
            <a:r>
              <a:rPr lang="en-US" sz="2400" dirty="0" err="1">
                <a:effectLst/>
                <a:latin typeface="Calibri" panose="020F0502020204030204" pitchFamily="34" charset="0"/>
                <a:ea typeface="Calibri" panose="020F0502020204030204" pitchFamily="34" charset="0"/>
                <a:cs typeface="Calibri" panose="020F0502020204030204" pitchFamily="34" charset="0"/>
              </a:rPr>
              <a:t>dusing</a:t>
            </a:r>
            <a:r>
              <a:rPr lang="en-US" sz="2400" dirty="0">
                <a:effectLst/>
                <a:latin typeface="Calibri" panose="020F0502020204030204" pitchFamily="34" charset="0"/>
                <a:ea typeface="Calibri" panose="020F0502020204030204" pitchFamily="34" charset="0"/>
                <a:cs typeface="Calibri" panose="020F0502020204030204" pitchFamily="34" charset="0"/>
              </a:rPr>
              <a:t> mulch treatments as the main plot, and insecticide treatments as the sub-plot. The mulch treatments were: Metalized top and white bottom, white on black and bare soil with no mulch as an untreated control. The insecticide treatments (subplots) evaluated were: thiamethoxam (</a:t>
            </a:r>
            <a:r>
              <a:rPr lang="en-US" sz="2400" dirty="0" err="1">
                <a:effectLst/>
                <a:latin typeface="Calibri" panose="020F0502020204030204" pitchFamily="34" charset="0"/>
                <a:ea typeface="Calibri" panose="020F0502020204030204" pitchFamily="34" charset="0"/>
                <a:cs typeface="Calibri" panose="020F0502020204030204" pitchFamily="34" charset="0"/>
              </a:rPr>
              <a:t>Actara</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dirty="0" err="1">
                <a:effectLst/>
                <a:latin typeface="Calibri" panose="020F0502020204030204" pitchFamily="34" charset="0"/>
                <a:ea typeface="Calibri" panose="020F0502020204030204" pitchFamily="34" charset="0"/>
                <a:cs typeface="Calibri" panose="020F0502020204030204" pitchFamily="34" charset="0"/>
              </a:rPr>
              <a:t>oxamyl</a:t>
            </a:r>
            <a:r>
              <a:rPr lang="en-US" sz="2400" dirty="0">
                <a:effectLst/>
                <a:latin typeface="Calibri" panose="020F0502020204030204" pitchFamily="34" charset="0"/>
                <a:ea typeface="Calibri" panose="020F0502020204030204" pitchFamily="34" charset="0"/>
                <a:cs typeface="Calibri" panose="020F0502020204030204" pitchFamily="34" charset="0"/>
              </a:rPr>
              <a:t> (Vydate®), and untreated control. </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Evaluation of plastic mulch and insecticide treatments was made by visually checking five random plants per treatment plot thoroughly for pepper weevil adults and infested fallen fruits 24 h after each spray application. Data were analyzed using a mixed model ANOVA (PROC GLIMMIX model, SAS) with the fixed effect consisting of plastic mulch, insecticide treatments and their interactions on the response variables.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E12C7922-0EFF-EFD9-1CFF-378FEB0FCEC2}"/>
              </a:ext>
            </a:extLst>
          </p:cNvPr>
          <p:cNvSpPr txBox="1"/>
          <p:nvPr/>
        </p:nvSpPr>
        <p:spPr>
          <a:xfrm>
            <a:off x="22768824" y="7317457"/>
            <a:ext cx="13793993" cy="11635878"/>
          </a:xfrm>
          <a:prstGeom prst="rect">
            <a:avLst/>
          </a:prstGeom>
          <a:noFill/>
        </p:spPr>
        <p:txBody>
          <a:bodyPr wrap="square" rtlCol="0">
            <a:spAutoFit/>
          </a:bodyPr>
          <a:lstStyle/>
          <a:p>
            <a:pPr marL="0" marR="0" algn="just">
              <a:lnSpc>
                <a:spcPct val="107000"/>
              </a:lnSpc>
              <a:spcBef>
                <a:spcPts val="0"/>
              </a:spcBef>
              <a:spcAft>
                <a:spcPts val="800"/>
              </a:spcAft>
            </a:pPr>
            <a:r>
              <a:rPr lang="en-US" sz="2400" i="1" dirty="0">
                <a:solidFill>
                  <a:srgbClr val="000000"/>
                </a:solidFill>
                <a:effectLst/>
                <a:ea typeface="Calibri" panose="020F0502020204030204" pitchFamily="34" charset="0"/>
                <a:cs typeface="Calibri" panose="020F0502020204030204" pitchFamily="34" charset="0"/>
              </a:rPr>
              <a:t>Results and Discussion. </a:t>
            </a:r>
            <a:endParaRPr lang="en-US" sz="2400" dirty="0">
              <a:effectLst/>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07000"/>
              </a:lnSpc>
              <a:spcBef>
                <a:spcPts val="0"/>
              </a:spcBef>
              <a:spcAft>
                <a:spcPts val="800"/>
              </a:spcAft>
              <a:buClrTx/>
              <a:buSzTx/>
              <a:buFontTx/>
              <a:buNone/>
              <a:tabLst/>
              <a:defRPr/>
            </a:pPr>
            <a:r>
              <a:rPr kumimoji="0" lang="en-US" sz="2400" b="1" i="0"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	Biocontrol agent</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 (</a:t>
            </a:r>
            <a:r>
              <a:rPr kumimoji="0" lang="en-US" sz="2400" b="0" i="1" u="none" strike="noStrike" kern="1200" cap="none" spc="0" normalizeH="0" baseline="0" noProof="0" dirty="0" err="1">
                <a:ln>
                  <a:noFill/>
                </a:ln>
                <a:solidFill>
                  <a:prstClr val="black"/>
                </a:solidFill>
                <a:effectLst/>
                <a:uLnTx/>
                <a:uFillTx/>
                <a:ea typeface="Calibri" panose="020F0502020204030204" pitchFamily="34" charset="0"/>
                <a:cs typeface="Calibri" panose="020F0502020204030204" pitchFamily="34" charset="0"/>
              </a:rPr>
              <a:t>Catalaccus</a:t>
            </a:r>
            <a:r>
              <a:rPr kumimoji="0" lang="en-US" sz="2400" b="0" i="1"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 hunteri</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 On the first sampling date, two weeks after the first release of </a:t>
            </a:r>
            <a:r>
              <a:rPr kumimoji="0" lang="en-US" sz="2400" b="0" i="1"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C. </a:t>
            </a:r>
            <a:r>
              <a:rPr kumimoji="0" lang="en-US" sz="2400" b="0" i="1" u="none" strike="noStrike" kern="1200" cap="none" spc="0" normalizeH="0" baseline="0" noProof="0" dirty="0" err="1">
                <a:ln>
                  <a:noFill/>
                </a:ln>
                <a:solidFill>
                  <a:prstClr val="black"/>
                </a:solidFill>
                <a:effectLst/>
                <a:uLnTx/>
                <a:uFillTx/>
                <a:ea typeface="Calibri" panose="020F0502020204030204" pitchFamily="34" charset="0"/>
                <a:cs typeface="Calibri" panose="020F0502020204030204" pitchFamily="34" charset="0"/>
              </a:rPr>
              <a:t>hurnteri</a:t>
            </a:r>
            <a:r>
              <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Calibri" panose="020F0502020204030204" pitchFamily="34" charset="0"/>
              </a:rPr>
              <a:t>, treatment having 40 adults/release/plot did not differ from treatments 10 and 20 adults/release (Table 2). However, all treatments (10, 20 &amp; 40 adults/release) significantly reduced PW infested fruits as compared to the untreated control.  Similar pattern of PW infested fruits reduction was recorded on the subsequent sampling dates with the higher number of adults (20 &amp; 20) showing better reduction than 10 adults/per release.</a:t>
            </a:r>
            <a:endParaRPr kumimoji="0" lang="en-US" sz="2400" b="0" i="0" u="none" strike="noStrike" kern="120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2400" b="1" dirty="0">
                <a:effectLst/>
                <a:ea typeface="Calibri" panose="020F0502020204030204" pitchFamily="34" charset="0"/>
                <a:cs typeface="Calibri" panose="020F0502020204030204" pitchFamily="34" charset="0"/>
              </a:rPr>
              <a:t>	Companion crops.</a:t>
            </a:r>
            <a:r>
              <a:rPr lang="en-US" sz="2400" dirty="0">
                <a:effectLst/>
                <a:ea typeface="Calibri" panose="020F0502020204030204" pitchFamily="34" charset="0"/>
                <a:cs typeface="Calibri" panose="020F0502020204030204" pitchFamily="34" charset="0"/>
              </a:rPr>
              <a:t> On the first sampling date, we did not collect any PW infested fruits (Table3). On the second sampling date, eggplant treated plots had significantly fewer PW infested fruits than the untreated control. On the subsequent sampling dates, companion crops association did not reduce PW infested fruits as compared to the untreated control. The highest reduction of PW infested fruits was recorded in thiamethoxam treated plots followed by </a:t>
            </a:r>
            <a:r>
              <a:rPr lang="en-US" sz="2400" i="1" dirty="0">
                <a:effectLst/>
                <a:ea typeface="Calibri" panose="020F0502020204030204" pitchFamily="34" charset="0"/>
                <a:cs typeface="Calibri" panose="020F0502020204030204" pitchFamily="34" charset="0"/>
              </a:rPr>
              <a:t>C. hunteri</a:t>
            </a:r>
            <a:r>
              <a:rPr lang="en-US" sz="2400" dirty="0">
                <a:effectLst/>
                <a:ea typeface="Calibri" panose="020F0502020204030204" pitchFamily="34" charset="0"/>
                <a:cs typeface="Calibri" panose="020F0502020204030204" pitchFamily="34" charset="0"/>
              </a:rPr>
              <a:t> plots.</a:t>
            </a:r>
            <a:endParaRPr lang="en-US" sz="2400" dirty="0">
              <a:effectLst/>
              <a:ea typeface="Calibri" panose="020F0502020204030204" pitchFamily="34" charset="0"/>
              <a:cs typeface="Times New Roman" panose="02020603050405020304" pitchFamily="18" charset="0"/>
            </a:endParaRPr>
          </a:p>
          <a:p>
            <a:pPr marL="0" marR="0" algn="just" fontAlgn="base">
              <a:spcBef>
                <a:spcPts val="0"/>
              </a:spcBef>
              <a:spcAft>
                <a:spcPts val="0"/>
              </a:spcAft>
            </a:pPr>
            <a:r>
              <a:rPr lang="en-US" sz="2400" b="1" dirty="0">
                <a:effectLst/>
                <a:ea typeface="Times New Roman" panose="02020603050405020304" pitchFamily="18" charset="0"/>
              </a:rPr>
              <a:t>	Effectiveness of biological and conventional insecticides.</a:t>
            </a:r>
            <a:r>
              <a:rPr lang="en-US" sz="2400" b="1" dirty="0">
                <a:effectLst/>
                <a:ea typeface="Times New Roman" panose="02020603050405020304" pitchFamily="18" charset="0"/>
                <a:cs typeface="Calibri" panose="020F0502020204030204" pitchFamily="34" charset="0"/>
              </a:rPr>
              <a:t> </a:t>
            </a:r>
            <a:r>
              <a:rPr lang="en-US" sz="2400" kern="1200" dirty="0">
                <a:solidFill>
                  <a:srgbClr val="000000"/>
                </a:solidFill>
                <a:effectLst/>
                <a:ea typeface="+mn-ea"/>
              </a:rPr>
              <a:t>In the present study, bacterial insecticides significantly reduced PW adults on all sampling dates (Fig. 1).  MBI-203 did not differ among experimental rates in reducing PW adults.  On the other hand, MBI-206 provided better reduction of PW adults.  MBI-203 at 2 lbs./acre rotated with Assail significantly reduced PW adults.  Similar result was observed when MBI-206 was rotated with Assail.  Thiamethoxam alone or in rotation with MBI products and acetamiprid provided superior reduction of PW adults when compared with the nontreated control.</a:t>
            </a:r>
            <a:endParaRPr lang="en-US" sz="2400" dirty="0">
              <a:effectLst/>
              <a:ea typeface="Times New Roman" panose="02020603050405020304" pitchFamily="18" charset="0"/>
            </a:endParaRPr>
          </a:p>
          <a:p>
            <a:pPr marL="0" marR="0" algn="just" fontAlgn="base">
              <a:spcBef>
                <a:spcPts val="0"/>
              </a:spcBef>
              <a:spcAft>
                <a:spcPts val="0"/>
              </a:spcAft>
            </a:pPr>
            <a:r>
              <a:rPr lang="en-US" sz="2400" kern="1200" dirty="0">
                <a:solidFill>
                  <a:srgbClr val="000000"/>
                </a:solidFill>
                <a:effectLst/>
                <a:ea typeface="+mn-ea"/>
              </a:rPr>
              <a:t>All bacterial insecticides significantly reduced PW infested fallen fruits (Fig. 2).  Thiamethoxam alone or in rotation with MBI products and acetamiprid provided superior reduction of PW infested fruits.</a:t>
            </a:r>
            <a:endParaRPr lang="en-US" sz="2400" dirty="0">
              <a:effectLst/>
              <a:ea typeface="Times New Roman" panose="02020603050405020304" pitchFamily="18" charset="0"/>
            </a:endParaRPr>
          </a:p>
          <a:p>
            <a:pPr marL="0" marR="0" algn="just">
              <a:lnSpc>
                <a:spcPct val="107000"/>
              </a:lnSpc>
              <a:spcBef>
                <a:spcPts val="0"/>
              </a:spcBef>
              <a:spcAft>
                <a:spcPts val="0"/>
              </a:spcAft>
            </a:pPr>
            <a:r>
              <a:rPr lang="en-US" sz="2400" b="1" dirty="0">
                <a:effectLst/>
                <a:ea typeface="Calibri" panose="020F0502020204030204" pitchFamily="34" charset="0"/>
                <a:cs typeface="Calibri" panose="020F0502020204030204" pitchFamily="34" charset="0"/>
              </a:rPr>
              <a:t>	Combined effect of mulch and insecticides. </a:t>
            </a:r>
            <a:r>
              <a:rPr lang="en-US" sz="2400" dirty="0">
                <a:effectLst/>
                <a:ea typeface="Calibri" panose="020F0502020204030204" pitchFamily="34" charset="0"/>
                <a:cs typeface="Calibri" panose="020F0502020204030204" pitchFamily="34" charset="0"/>
              </a:rPr>
              <a:t>On the no mulch block, insecticide treatments did not differ from the untreated control in the mean number of PW adults (Fig. 3). On the mulched blocks, insecticide treatments significantly reduced PW adults as compared to the untreated control. Overall, reflective silver on white mulch had fewer PW adults than the non-reflective white on black mulch.</a:t>
            </a:r>
            <a:endParaRPr lang="en-US" sz="2400" dirty="0">
              <a:effectLst/>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2400" dirty="0">
                <a:effectLst/>
                <a:ea typeface="Calibri" panose="020F0502020204030204" pitchFamily="34" charset="0"/>
                <a:cs typeface="Calibri" panose="020F0502020204030204" pitchFamily="34" charset="0"/>
              </a:rPr>
              <a:t>	On the no mulched block, insecticide treatments significantly reduced mean number of PW infested fruits as compared to the untreated control (Fig. 4). On the white on black mulch, imidacloprid treated plants had significantly fewer infested fruits than the control.  On the reflective mulch block, overall infested fruits were fewer than the no-mulched and white on black plastic mulch blocks.  Mean number of infested fruits on insecticide treated plots did not differ from the untreated control plot. </a:t>
            </a:r>
            <a:endParaRPr lang="en-US" sz="2400" dirty="0">
              <a:effectLst/>
              <a:ea typeface="Calibri" panose="020F0502020204030204" pitchFamily="34" charset="0"/>
              <a:cs typeface="Times New Roman" panose="02020603050405020304" pitchFamily="18" charset="0"/>
            </a:endParaRPr>
          </a:p>
        </p:txBody>
      </p:sp>
      <p:graphicFrame>
        <p:nvGraphicFramePr>
          <p:cNvPr id="24" name="Content Placeholder 5">
            <a:extLst>
              <a:ext uri="{FF2B5EF4-FFF2-40B4-BE49-F238E27FC236}">
                <a16:creationId xmlns:a16="http://schemas.microsoft.com/office/drawing/2014/main" id="{0CBF936B-0382-F70A-FAB1-E443FB4A2CD0}"/>
              </a:ext>
            </a:extLst>
          </p:cNvPr>
          <p:cNvGraphicFramePr>
            <a:graphicFrameLocks/>
          </p:cNvGraphicFramePr>
          <p:nvPr>
            <p:extLst>
              <p:ext uri="{D42A27DB-BD31-4B8C-83A1-F6EECF244321}">
                <p14:modId xmlns:p14="http://schemas.microsoft.com/office/powerpoint/2010/main" val="2780551003"/>
              </p:ext>
            </p:extLst>
          </p:nvPr>
        </p:nvGraphicFramePr>
        <p:xfrm>
          <a:off x="2828397" y="23165171"/>
          <a:ext cx="7481053" cy="3174784"/>
        </p:xfrm>
        <a:graphic>
          <a:graphicData uri="http://schemas.openxmlformats.org/drawingml/2006/table">
            <a:tbl>
              <a:tblPr firstRow="1" firstCol="1" bandRow="1"/>
              <a:tblGrid>
                <a:gridCol w="1531700">
                  <a:extLst>
                    <a:ext uri="{9D8B030D-6E8A-4147-A177-3AD203B41FA5}">
                      <a16:colId xmlns:a16="http://schemas.microsoft.com/office/drawing/2014/main" val="2530754098"/>
                    </a:ext>
                  </a:extLst>
                </a:gridCol>
                <a:gridCol w="1116865">
                  <a:extLst>
                    <a:ext uri="{9D8B030D-6E8A-4147-A177-3AD203B41FA5}">
                      <a16:colId xmlns:a16="http://schemas.microsoft.com/office/drawing/2014/main" val="1441204853"/>
                    </a:ext>
                  </a:extLst>
                </a:gridCol>
                <a:gridCol w="1196641">
                  <a:extLst>
                    <a:ext uri="{9D8B030D-6E8A-4147-A177-3AD203B41FA5}">
                      <a16:colId xmlns:a16="http://schemas.microsoft.com/office/drawing/2014/main" val="2416878991"/>
                    </a:ext>
                  </a:extLst>
                </a:gridCol>
                <a:gridCol w="1196641">
                  <a:extLst>
                    <a:ext uri="{9D8B030D-6E8A-4147-A177-3AD203B41FA5}">
                      <a16:colId xmlns:a16="http://schemas.microsoft.com/office/drawing/2014/main" val="2351241040"/>
                    </a:ext>
                  </a:extLst>
                </a:gridCol>
                <a:gridCol w="1196641">
                  <a:extLst>
                    <a:ext uri="{9D8B030D-6E8A-4147-A177-3AD203B41FA5}">
                      <a16:colId xmlns:a16="http://schemas.microsoft.com/office/drawing/2014/main" val="2474162563"/>
                    </a:ext>
                  </a:extLst>
                </a:gridCol>
                <a:gridCol w="1242565">
                  <a:extLst>
                    <a:ext uri="{9D8B030D-6E8A-4147-A177-3AD203B41FA5}">
                      <a16:colId xmlns:a16="http://schemas.microsoft.com/office/drawing/2014/main" val="4251601110"/>
                    </a:ext>
                  </a:extLst>
                </a:gridCol>
              </a:tblGrid>
              <a:tr h="473323">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kern="1200">
                          <a:solidFill>
                            <a:srgbClr val="000000"/>
                          </a:solidFill>
                          <a:effectLst/>
                          <a:latin typeface="+mn-lt"/>
                          <a:ea typeface="Calibri" panose="020F0502020204030204" pitchFamily="34" charset="0"/>
                          <a:cs typeface="Calibri" panose="020F0502020204030204" pitchFamily="34" charset="0"/>
                        </a:rPr>
                        <a:t>Treatment (# </a:t>
                      </a:r>
                      <a:r>
                        <a:rPr lang="en-US" sz="1800" i="1" kern="1200">
                          <a:solidFill>
                            <a:srgbClr val="000000"/>
                          </a:solidFill>
                          <a:effectLst/>
                          <a:latin typeface="+mn-lt"/>
                          <a:ea typeface="Calibri" panose="020F0502020204030204" pitchFamily="34" charset="0"/>
                          <a:cs typeface="Calibri" panose="020F0502020204030204" pitchFamily="34" charset="0"/>
                        </a:rPr>
                        <a:t>C. hunteri </a:t>
                      </a:r>
                      <a:r>
                        <a:rPr lang="en-US" sz="1800" kern="1200">
                          <a:solidFill>
                            <a:srgbClr val="000000"/>
                          </a:solidFill>
                          <a:effectLst/>
                          <a:latin typeface="+mn-lt"/>
                          <a:ea typeface="Calibri" panose="020F0502020204030204" pitchFamily="34" charset="0"/>
                          <a:cs typeface="Calibri" panose="020F0502020204030204" pitchFamily="34" charset="0"/>
                        </a:rPr>
                        <a:t>adults)</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kern="1200">
                          <a:solidFill>
                            <a:srgbClr val="000000"/>
                          </a:solidFill>
                          <a:effectLst/>
                          <a:latin typeface="+mn-lt"/>
                          <a:ea typeface="Calibri" panose="020F0502020204030204" pitchFamily="34" charset="0"/>
                          <a:cs typeface="Calibri" panose="020F0502020204030204" pitchFamily="34" charset="0"/>
                        </a:rPr>
                        <a:t> Jan 15b</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kern="1200" dirty="0">
                          <a:solidFill>
                            <a:srgbClr val="000000"/>
                          </a:solidFill>
                          <a:effectLst/>
                          <a:latin typeface="+mn-lt"/>
                          <a:ea typeface="Calibri" panose="020F0502020204030204" pitchFamily="34" charset="0"/>
                          <a:cs typeface="Calibri" panose="020F0502020204030204" pitchFamily="34" charset="0"/>
                        </a:rPr>
                        <a:t>Feb 19</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kern="1200" dirty="0">
                          <a:solidFill>
                            <a:srgbClr val="000000"/>
                          </a:solidFill>
                          <a:effectLst/>
                          <a:latin typeface="+mn-lt"/>
                          <a:ea typeface="Calibri" panose="020F0502020204030204" pitchFamily="34" charset="0"/>
                          <a:cs typeface="Calibri" panose="020F0502020204030204" pitchFamily="34" charset="0"/>
                        </a:rPr>
                        <a:t>Mar 12</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kern="1200">
                          <a:solidFill>
                            <a:srgbClr val="000000"/>
                          </a:solidFill>
                          <a:effectLst/>
                          <a:latin typeface="+mn-lt"/>
                          <a:ea typeface="Calibri" panose="020F0502020204030204" pitchFamily="34" charset="0"/>
                          <a:cs typeface="Calibri" panose="020F0502020204030204" pitchFamily="34" charset="0"/>
                        </a:rPr>
                        <a:t>Mar 26</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kern="1200" dirty="0">
                          <a:solidFill>
                            <a:srgbClr val="000000"/>
                          </a:solidFill>
                          <a:effectLst/>
                          <a:latin typeface="+mn-lt"/>
                          <a:ea typeface="Calibri" panose="020F0502020204030204" pitchFamily="34" charset="0"/>
                          <a:cs typeface="Calibri" panose="020F0502020204030204" pitchFamily="34" charset="0"/>
                        </a:rPr>
                        <a:t>Apr 30</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42459181"/>
                  </a:ext>
                </a:extLst>
              </a:tr>
              <a:tr h="532488">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10</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dirty="0">
                          <a:effectLst/>
                          <a:latin typeface="+mn-lt"/>
                          <a:ea typeface="Batang" panose="02030600000101010101" pitchFamily="18" charset="-127"/>
                          <a:cs typeface="Calibri" panose="020F0502020204030204" pitchFamily="34" charset="0"/>
                        </a:rPr>
                        <a:t>0.6 </a:t>
                      </a:r>
                      <a:r>
                        <a:rPr lang="en-US" sz="1800" kern="1200" dirty="0">
                          <a:solidFill>
                            <a:srgbClr val="202124"/>
                          </a:solidFill>
                          <a:effectLst/>
                          <a:latin typeface="+mn-lt"/>
                          <a:ea typeface="Calibri" panose="020F0502020204030204" pitchFamily="34" charset="0"/>
                          <a:cs typeface="Calibri" panose="020F0502020204030204" pitchFamily="34" charset="0"/>
                        </a:rPr>
                        <a:t>± 0.6b</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6.6 </a:t>
                      </a:r>
                      <a:r>
                        <a:rPr lang="en-US" sz="1800" kern="1200">
                          <a:solidFill>
                            <a:srgbClr val="202124"/>
                          </a:solidFill>
                          <a:effectLst/>
                          <a:latin typeface="+mn-lt"/>
                          <a:ea typeface="Calibri" panose="020F0502020204030204" pitchFamily="34" charset="0"/>
                          <a:cs typeface="Calibri" panose="020F0502020204030204" pitchFamily="34" charset="0"/>
                        </a:rPr>
                        <a:t>± 1.2b</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2.3 </a:t>
                      </a:r>
                      <a:r>
                        <a:rPr lang="en-US" sz="1800" kern="1200">
                          <a:solidFill>
                            <a:srgbClr val="202124"/>
                          </a:solidFill>
                          <a:effectLst/>
                          <a:latin typeface="+mn-lt"/>
                          <a:ea typeface="Calibri" panose="020F0502020204030204" pitchFamily="34" charset="0"/>
                          <a:cs typeface="Calibri" panose="020F0502020204030204" pitchFamily="34" charset="0"/>
                        </a:rPr>
                        <a:t>± 1.8b</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dirty="0">
                          <a:effectLst/>
                          <a:latin typeface="+mn-lt"/>
                          <a:ea typeface="Batang" panose="02030600000101010101" pitchFamily="18" charset="-127"/>
                          <a:cs typeface="Calibri" panose="020F0502020204030204" pitchFamily="34" charset="0"/>
                        </a:rPr>
                        <a:t>5.0 </a:t>
                      </a:r>
                      <a:r>
                        <a:rPr lang="en-US" sz="1800" kern="1200" dirty="0">
                          <a:solidFill>
                            <a:srgbClr val="202124"/>
                          </a:solidFill>
                          <a:effectLst/>
                          <a:latin typeface="+mn-lt"/>
                          <a:ea typeface="Calibri" panose="020F0502020204030204" pitchFamily="34" charset="0"/>
                          <a:cs typeface="Calibri" panose="020F0502020204030204" pitchFamily="34" charset="0"/>
                        </a:rPr>
                        <a:t>± 2.0a</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2.0 0.5b</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6499817"/>
                  </a:ext>
                </a:extLst>
              </a:tr>
              <a:tr h="567823">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20</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dirty="0">
                          <a:effectLst/>
                          <a:latin typeface="+mn-lt"/>
                          <a:ea typeface="Batang" panose="02030600000101010101" pitchFamily="18" charset="-127"/>
                          <a:cs typeface="Calibri" panose="020F0502020204030204" pitchFamily="34" charset="0"/>
                        </a:rPr>
                        <a:t>0.6 </a:t>
                      </a:r>
                      <a:r>
                        <a:rPr lang="en-US" sz="1800" kern="1200" dirty="0">
                          <a:solidFill>
                            <a:srgbClr val="202124"/>
                          </a:solidFill>
                          <a:effectLst/>
                          <a:latin typeface="+mn-lt"/>
                          <a:ea typeface="Calibri" panose="020F0502020204030204" pitchFamily="34" charset="0"/>
                          <a:cs typeface="Calibri" panose="020F0502020204030204" pitchFamily="34" charset="0"/>
                        </a:rPr>
                        <a:t>± 0.3b</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10.6 </a:t>
                      </a:r>
                      <a:r>
                        <a:rPr lang="en-US" sz="1800" kern="1200">
                          <a:solidFill>
                            <a:srgbClr val="202124"/>
                          </a:solidFill>
                          <a:effectLst/>
                          <a:latin typeface="+mn-lt"/>
                          <a:ea typeface="Calibri" panose="020F0502020204030204" pitchFamily="34" charset="0"/>
                          <a:cs typeface="Calibri" panose="020F0502020204030204" pitchFamily="34" charset="0"/>
                        </a:rPr>
                        <a:t>± 1.7a</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0.6 </a:t>
                      </a:r>
                      <a:r>
                        <a:rPr lang="en-US" sz="1800" kern="1200">
                          <a:solidFill>
                            <a:srgbClr val="202124"/>
                          </a:solidFill>
                          <a:effectLst/>
                          <a:latin typeface="+mn-lt"/>
                          <a:ea typeface="Calibri" panose="020F0502020204030204" pitchFamily="34" charset="0"/>
                          <a:cs typeface="Calibri" panose="020F0502020204030204" pitchFamily="34" charset="0"/>
                        </a:rPr>
                        <a:t>± 0.6c</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3.3 </a:t>
                      </a:r>
                      <a:r>
                        <a:rPr lang="en-US" sz="1800" kern="1200">
                          <a:solidFill>
                            <a:srgbClr val="202124"/>
                          </a:solidFill>
                          <a:effectLst/>
                          <a:latin typeface="+mn-lt"/>
                          <a:ea typeface="Calibri" panose="020F0502020204030204" pitchFamily="34" charset="0"/>
                          <a:cs typeface="Calibri" panose="020F0502020204030204" pitchFamily="34" charset="0"/>
                        </a:rPr>
                        <a:t>± 1.7ab</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0.6 </a:t>
                      </a:r>
                      <a:r>
                        <a:rPr lang="en-US" sz="1800" kern="1200">
                          <a:solidFill>
                            <a:srgbClr val="202124"/>
                          </a:solidFill>
                          <a:effectLst/>
                          <a:latin typeface="+mn-lt"/>
                          <a:ea typeface="Calibri" panose="020F0502020204030204" pitchFamily="34" charset="0"/>
                          <a:cs typeface="Calibri" panose="020F0502020204030204" pitchFamily="34" charset="0"/>
                        </a:rPr>
                        <a:t>± 0.3c</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77334199"/>
                  </a:ext>
                </a:extLst>
              </a:tr>
              <a:tr h="563715">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40</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0.3 </a:t>
                      </a:r>
                      <a:r>
                        <a:rPr lang="en-US" sz="1800" kern="1200">
                          <a:solidFill>
                            <a:srgbClr val="202124"/>
                          </a:solidFill>
                          <a:effectLst/>
                          <a:latin typeface="+mn-lt"/>
                          <a:ea typeface="Calibri" panose="020F0502020204030204" pitchFamily="34" charset="0"/>
                          <a:cs typeface="Calibri" panose="020F0502020204030204" pitchFamily="34" charset="0"/>
                        </a:rPr>
                        <a:t>± 0.3</a:t>
                      </a:r>
                      <a:r>
                        <a:rPr lang="en-US" sz="1800">
                          <a:effectLst/>
                          <a:latin typeface="+mn-lt"/>
                          <a:ea typeface="Batang" panose="02030600000101010101" pitchFamily="18" charset="-127"/>
                          <a:cs typeface="Calibri" panose="020F0502020204030204" pitchFamily="34" charset="0"/>
                        </a:rPr>
                        <a:t> b</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0.6 ± 0.6c</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1.0 </a:t>
                      </a:r>
                      <a:r>
                        <a:rPr lang="en-US" sz="1800" kern="1200">
                          <a:solidFill>
                            <a:srgbClr val="202124"/>
                          </a:solidFill>
                          <a:effectLst/>
                          <a:latin typeface="+mn-lt"/>
                          <a:ea typeface="Calibri" panose="020F0502020204030204" pitchFamily="34" charset="0"/>
                          <a:cs typeface="Calibri" panose="020F0502020204030204" pitchFamily="34" charset="0"/>
                        </a:rPr>
                        <a:t>± 1.0bc</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dirty="0">
                          <a:effectLst/>
                          <a:latin typeface="+mn-lt"/>
                          <a:ea typeface="Batang" panose="02030600000101010101" pitchFamily="18" charset="-127"/>
                          <a:cs typeface="Calibri" panose="020F0502020204030204" pitchFamily="34" charset="0"/>
                        </a:rPr>
                        <a:t>3.0 ± 0.5b</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Calibri" panose="020F0502020204030204" pitchFamily="34" charset="0"/>
                        </a:rPr>
                        <a:t>0.3 </a:t>
                      </a:r>
                      <a:r>
                        <a:rPr lang="en-US" sz="1800" kern="1200">
                          <a:solidFill>
                            <a:srgbClr val="202124"/>
                          </a:solidFill>
                          <a:effectLst/>
                          <a:latin typeface="+mn-lt"/>
                          <a:ea typeface="Calibri" panose="020F0502020204030204" pitchFamily="34" charset="0"/>
                          <a:cs typeface="Calibri" panose="020F0502020204030204" pitchFamily="34" charset="0"/>
                        </a:rPr>
                        <a:t>± 0.3c</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0629948"/>
                  </a:ext>
                </a:extLst>
              </a:tr>
              <a:tr h="687798">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Times New Roman" panose="02020603050405020304" pitchFamily="18" charset="0"/>
                        </a:rPr>
                        <a:t>Control</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Times New Roman" panose="02020603050405020304" pitchFamily="18" charset="0"/>
                        </a:rPr>
                        <a:t>4.3 </a:t>
                      </a:r>
                      <a:r>
                        <a:rPr lang="en-US" sz="1800" kern="1200">
                          <a:solidFill>
                            <a:srgbClr val="202124"/>
                          </a:solidFill>
                          <a:effectLst/>
                          <a:latin typeface="+mn-lt"/>
                          <a:ea typeface="Calibri" panose="020F0502020204030204" pitchFamily="34" charset="0"/>
                          <a:cs typeface="Calibri" panose="020F0502020204030204" pitchFamily="34" charset="0"/>
                        </a:rPr>
                        <a:t>± 3.8a </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Times New Roman" panose="02020603050405020304" pitchFamily="18" charset="0"/>
                        </a:rPr>
                        <a:t>0c</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Times New Roman" panose="02020603050405020304" pitchFamily="18" charset="0"/>
                        </a:rPr>
                        <a:t>5.6 </a:t>
                      </a:r>
                      <a:r>
                        <a:rPr lang="en-US" sz="1800" kern="1200">
                          <a:solidFill>
                            <a:srgbClr val="202124"/>
                          </a:solidFill>
                          <a:effectLst/>
                          <a:latin typeface="+mn-lt"/>
                          <a:ea typeface="Calibri" panose="020F0502020204030204" pitchFamily="34" charset="0"/>
                          <a:cs typeface="Calibri" panose="020F0502020204030204" pitchFamily="34" charset="0"/>
                        </a:rPr>
                        <a:t>±</a:t>
                      </a:r>
                      <a:r>
                        <a:rPr lang="en-US" sz="1800">
                          <a:effectLst/>
                          <a:latin typeface="+mn-lt"/>
                          <a:ea typeface="Batang" panose="02030600000101010101" pitchFamily="18" charset="-127"/>
                          <a:cs typeface="Times New Roman" panose="02020603050405020304" pitchFamily="18" charset="0"/>
                        </a:rPr>
                        <a:t> 2.3a</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a:effectLst/>
                          <a:latin typeface="+mn-lt"/>
                          <a:ea typeface="Batang" panose="02030600000101010101" pitchFamily="18" charset="-127"/>
                          <a:cs typeface="Times New Roman" panose="02020603050405020304" pitchFamily="18" charset="0"/>
                        </a:rPr>
                        <a:t>4.3 </a:t>
                      </a:r>
                      <a:r>
                        <a:rPr lang="en-US" sz="1800" kern="1200">
                          <a:solidFill>
                            <a:srgbClr val="202124"/>
                          </a:solidFill>
                          <a:effectLst/>
                          <a:latin typeface="+mn-lt"/>
                          <a:ea typeface="Calibri" panose="020F0502020204030204" pitchFamily="34" charset="0"/>
                          <a:cs typeface="Calibri" panose="020F0502020204030204" pitchFamily="34" charset="0"/>
                        </a:rPr>
                        <a:t>± 2.1a</a:t>
                      </a:r>
                      <a:endParaRPr lang="en-US" sz="180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gn="l">
                        <a:spcBef>
                          <a:spcPts val="600"/>
                        </a:spcBef>
                      </a:pPr>
                      <a:r>
                        <a:rPr lang="en-US" sz="1800" dirty="0">
                          <a:effectLst/>
                          <a:latin typeface="+mn-lt"/>
                          <a:ea typeface="Batang" panose="02030600000101010101" pitchFamily="18" charset="-127"/>
                          <a:cs typeface="Times New Roman" panose="02020603050405020304" pitchFamily="18" charset="0"/>
                        </a:rPr>
                        <a:t>4.0 </a:t>
                      </a:r>
                      <a:r>
                        <a:rPr lang="en-US" sz="1800" kern="1200" dirty="0">
                          <a:solidFill>
                            <a:srgbClr val="202124"/>
                          </a:solidFill>
                          <a:effectLst/>
                          <a:latin typeface="+mn-lt"/>
                          <a:ea typeface="Calibri" panose="020F0502020204030204" pitchFamily="34" charset="0"/>
                          <a:cs typeface="Calibri" panose="020F0502020204030204" pitchFamily="34" charset="0"/>
                        </a:rPr>
                        <a:t>± 1.0a</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9974482"/>
                  </a:ext>
                </a:extLst>
              </a:tr>
            </a:tbl>
          </a:graphicData>
        </a:graphic>
      </p:graphicFrame>
      <p:sp>
        <p:nvSpPr>
          <p:cNvPr id="25" name="TextBox 24">
            <a:extLst>
              <a:ext uri="{FF2B5EF4-FFF2-40B4-BE49-F238E27FC236}">
                <a16:creationId xmlns:a16="http://schemas.microsoft.com/office/drawing/2014/main" id="{77901ADB-4BB6-D8AB-121A-06B0F7B17D83}"/>
              </a:ext>
            </a:extLst>
          </p:cNvPr>
          <p:cNvSpPr txBox="1"/>
          <p:nvPr/>
        </p:nvSpPr>
        <p:spPr>
          <a:xfrm>
            <a:off x="2939071" y="26339955"/>
            <a:ext cx="7481053"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Means within a column followed by the same letter do not differ significantly (P &lt; 0.05; Proc </a:t>
            </a:r>
            <a:r>
              <a:rPr kumimoji="0" lang="en-US" sz="1800" b="0" i="0" u="none" strike="noStrike" kern="0" cap="none" spc="0" normalizeH="0" baseline="0" noProof="0" dirty="0" err="1">
                <a:ln>
                  <a:noFill/>
                </a:ln>
                <a:solidFill>
                  <a:prstClr val="black"/>
                </a:solidFill>
                <a:effectLst/>
                <a:uLnTx/>
                <a:uFillTx/>
              </a:rPr>
              <a:t>Glimmix</a:t>
            </a:r>
            <a:r>
              <a:rPr kumimoji="0" lang="en-US" sz="1800" b="0" i="0" u="none" strike="noStrike" kern="0" cap="none" spc="0" normalizeH="0" baseline="0" noProof="0" dirty="0">
                <a:ln>
                  <a:noFill/>
                </a:ln>
                <a:solidFill>
                  <a:prstClr val="black"/>
                </a:solidFill>
                <a:effectLst/>
                <a:uLnTx/>
                <a:uFillTx/>
              </a:rPr>
              <a:t>)</a:t>
            </a:r>
          </a:p>
        </p:txBody>
      </p:sp>
      <p:graphicFrame>
        <p:nvGraphicFramePr>
          <p:cNvPr id="27" name="Content Placeholder 6">
            <a:extLst>
              <a:ext uri="{FF2B5EF4-FFF2-40B4-BE49-F238E27FC236}">
                <a16:creationId xmlns:a16="http://schemas.microsoft.com/office/drawing/2014/main" id="{4ABC6B53-FAD4-C1DF-3A81-1DA4026FD6E0}"/>
              </a:ext>
            </a:extLst>
          </p:cNvPr>
          <p:cNvGraphicFramePr>
            <a:graphicFrameLocks/>
          </p:cNvGraphicFramePr>
          <p:nvPr>
            <p:extLst>
              <p:ext uri="{D42A27DB-BD31-4B8C-83A1-F6EECF244321}">
                <p14:modId xmlns:p14="http://schemas.microsoft.com/office/powerpoint/2010/main" val="1198419771"/>
              </p:ext>
            </p:extLst>
          </p:nvPr>
        </p:nvGraphicFramePr>
        <p:xfrm>
          <a:off x="2844698" y="29377693"/>
          <a:ext cx="7832834" cy="3166222"/>
        </p:xfrm>
        <a:graphic>
          <a:graphicData uri="http://schemas.openxmlformats.org/drawingml/2006/table">
            <a:tbl>
              <a:tblPr firstRow="1" firstCol="1" bandRow="1"/>
              <a:tblGrid>
                <a:gridCol w="1351798">
                  <a:extLst>
                    <a:ext uri="{9D8B030D-6E8A-4147-A177-3AD203B41FA5}">
                      <a16:colId xmlns:a16="http://schemas.microsoft.com/office/drawing/2014/main" val="3746632355"/>
                    </a:ext>
                  </a:extLst>
                </a:gridCol>
                <a:gridCol w="1088495">
                  <a:extLst>
                    <a:ext uri="{9D8B030D-6E8A-4147-A177-3AD203B41FA5}">
                      <a16:colId xmlns:a16="http://schemas.microsoft.com/office/drawing/2014/main" val="2629414415"/>
                    </a:ext>
                  </a:extLst>
                </a:gridCol>
                <a:gridCol w="1033443">
                  <a:extLst>
                    <a:ext uri="{9D8B030D-6E8A-4147-A177-3AD203B41FA5}">
                      <a16:colId xmlns:a16="http://schemas.microsoft.com/office/drawing/2014/main" val="1587110901"/>
                    </a:ext>
                  </a:extLst>
                </a:gridCol>
                <a:gridCol w="1059241">
                  <a:extLst>
                    <a:ext uri="{9D8B030D-6E8A-4147-A177-3AD203B41FA5}">
                      <a16:colId xmlns:a16="http://schemas.microsoft.com/office/drawing/2014/main" val="1137639606"/>
                    </a:ext>
                  </a:extLst>
                </a:gridCol>
                <a:gridCol w="1142841">
                  <a:extLst>
                    <a:ext uri="{9D8B030D-6E8A-4147-A177-3AD203B41FA5}">
                      <a16:colId xmlns:a16="http://schemas.microsoft.com/office/drawing/2014/main" val="2799101054"/>
                    </a:ext>
                  </a:extLst>
                </a:gridCol>
                <a:gridCol w="1078508">
                  <a:extLst>
                    <a:ext uri="{9D8B030D-6E8A-4147-A177-3AD203B41FA5}">
                      <a16:colId xmlns:a16="http://schemas.microsoft.com/office/drawing/2014/main" val="618422658"/>
                    </a:ext>
                  </a:extLst>
                </a:gridCol>
                <a:gridCol w="1078508">
                  <a:extLst>
                    <a:ext uri="{9D8B030D-6E8A-4147-A177-3AD203B41FA5}">
                      <a16:colId xmlns:a16="http://schemas.microsoft.com/office/drawing/2014/main" val="34231954"/>
                    </a:ext>
                  </a:extLst>
                </a:gridCol>
              </a:tblGrid>
              <a:tr h="365759">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Treatment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 Apr 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May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May 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May 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May 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June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06128640"/>
                  </a:ext>
                </a:extLst>
              </a:tr>
              <a:tr h="411480">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Catolaccus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2.7±1.2ab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16.7±4.3a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15.7±6.6b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23.2±4.9b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27.0±2.3ab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94173587"/>
                  </a:ext>
                </a:extLst>
              </a:tr>
              <a:tr h="438912">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err="1">
                          <a:effectLst/>
                          <a:latin typeface="Calibri" panose="020F0502020204030204" pitchFamily="34" charset="0"/>
                          <a:ea typeface="Calibri" panose="020F0502020204030204" pitchFamily="34" charset="0"/>
                          <a:cs typeface="Times New Roman" panose="02020603050405020304" pitchFamily="18" charset="0"/>
                        </a:rPr>
                        <a:t>Actara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1.7±0.8b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10.5±2.5b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7.0±4.6c</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  8.2±9.0c</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  5.2±21.7c</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59110775"/>
                  </a:ext>
                </a:extLst>
              </a:tr>
              <a:tr h="435463">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a:effectLst/>
                          <a:latin typeface="Calibri" panose="020F0502020204030204" pitchFamily="34" charset="0"/>
                          <a:ea typeface="Calibri" panose="020F0502020204030204" pitchFamily="34" charset="0"/>
                          <a:cs typeface="Times New Roman" panose="02020603050405020304" pitchFamily="18" charset="0"/>
                        </a:rPr>
                        <a:t>Nightshade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3.5±1.0ab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11.5±4.0a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19.7±3.4ab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31.0±3.9ab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20.2</a:t>
                      </a: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±2.ab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21889247"/>
                  </a:ext>
                </a:extLst>
              </a:tr>
              <a:tr h="531730">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a:effectLst/>
                          <a:latin typeface="Calibri" panose="020F0502020204030204" pitchFamily="34" charset="0"/>
                          <a:ea typeface="Calibri" panose="020F0502020204030204" pitchFamily="34" charset="0"/>
                          <a:cs typeface="Times New Roman" panose="02020603050405020304" pitchFamily="18" charset="0"/>
                        </a:rPr>
                        <a:t>Cowpea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4.5±2.8a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24.7±4.0a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24.7±2.3a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44.0±5.0a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32.5±8.7a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2467715"/>
                  </a:ext>
                </a:extLst>
              </a:tr>
              <a:tr h="450127">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a:effectLst/>
                          <a:latin typeface="Calibri" panose="020F0502020204030204" pitchFamily="34" charset="0"/>
                          <a:ea typeface="Calibri" panose="020F0502020204030204" pitchFamily="34" charset="0"/>
                          <a:cs typeface="Times New Roman" panose="02020603050405020304" pitchFamily="18" charset="0"/>
                        </a:rPr>
                        <a:t>Eggplant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1.5±0.8b</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22.3±4.5a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30.2±7.7a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45.7±8.5a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40.2±8.0a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2380779"/>
                  </a:ext>
                </a:extLst>
              </a:tr>
              <a:tr h="532751">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Calibri" panose="020F0502020204030204" pitchFamily="34" charset="0"/>
                          <a:cs typeface="Times New Roman" panose="02020603050405020304" pitchFamily="18" charset="0"/>
                        </a:rPr>
                        <a:t>Control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a:effectLst/>
                          <a:latin typeface="Calibri" panose="020F0502020204030204" pitchFamily="34" charset="0"/>
                          <a:ea typeface="Calibri" panose="020F0502020204030204" pitchFamily="34" charset="0"/>
                          <a:cs typeface="Times New Roman" panose="02020603050405020304" pitchFamily="18" charset="0"/>
                        </a:rPr>
                        <a:t>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4.0±1.4a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19.0±7.2a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24.2±8.1a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46.0±17.8a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3840480" rtl="0" eaLnBrk="1" latinLnBrk="0" hangingPunct="1">
                        <a:defRPr sz="7560" kern="1200">
                          <a:solidFill>
                            <a:schemeClr val="tx1"/>
                          </a:solidFill>
                          <a:latin typeface="Calibri" panose="020F0502020204030204"/>
                        </a:defRPr>
                      </a:lvl1pPr>
                      <a:lvl2pPr marL="1920240" algn="l" defTabSz="3840480" rtl="0" eaLnBrk="1" latinLnBrk="0" hangingPunct="1">
                        <a:defRPr sz="7560" kern="1200">
                          <a:solidFill>
                            <a:schemeClr val="tx1"/>
                          </a:solidFill>
                          <a:latin typeface="Calibri" panose="020F0502020204030204"/>
                        </a:defRPr>
                      </a:lvl2pPr>
                      <a:lvl3pPr marL="3840480" algn="l" defTabSz="3840480" rtl="0" eaLnBrk="1" latinLnBrk="0" hangingPunct="1">
                        <a:defRPr sz="7560" kern="1200">
                          <a:solidFill>
                            <a:schemeClr val="tx1"/>
                          </a:solidFill>
                          <a:latin typeface="Calibri" panose="020F0502020204030204"/>
                        </a:defRPr>
                      </a:lvl3pPr>
                      <a:lvl4pPr marL="5760720" algn="l" defTabSz="3840480" rtl="0" eaLnBrk="1" latinLnBrk="0" hangingPunct="1">
                        <a:defRPr sz="7560" kern="1200">
                          <a:solidFill>
                            <a:schemeClr val="tx1"/>
                          </a:solidFill>
                          <a:latin typeface="Calibri" panose="020F0502020204030204"/>
                        </a:defRPr>
                      </a:lvl4pPr>
                      <a:lvl5pPr marL="7680960" algn="l" defTabSz="3840480" rtl="0" eaLnBrk="1" latinLnBrk="0" hangingPunct="1">
                        <a:defRPr sz="7560" kern="1200">
                          <a:solidFill>
                            <a:schemeClr val="tx1"/>
                          </a:solidFill>
                          <a:latin typeface="Calibri" panose="020F0502020204030204"/>
                        </a:defRPr>
                      </a:lvl5pPr>
                      <a:lvl6pPr marL="9601200" algn="l" defTabSz="3840480" rtl="0" eaLnBrk="1" latinLnBrk="0" hangingPunct="1">
                        <a:defRPr sz="7560" kern="1200">
                          <a:solidFill>
                            <a:schemeClr val="tx1"/>
                          </a:solidFill>
                          <a:latin typeface="Calibri" panose="020F0502020204030204"/>
                        </a:defRPr>
                      </a:lvl6pPr>
                      <a:lvl7pPr marL="11521440" algn="l" defTabSz="3840480" rtl="0" eaLnBrk="1" latinLnBrk="0" hangingPunct="1">
                        <a:defRPr sz="7560" kern="1200">
                          <a:solidFill>
                            <a:schemeClr val="tx1"/>
                          </a:solidFill>
                          <a:latin typeface="Calibri" panose="020F0502020204030204"/>
                        </a:defRPr>
                      </a:lvl7pPr>
                      <a:lvl8pPr marL="13441680" algn="l" defTabSz="3840480" rtl="0" eaLnBrk="1" latinLnBrk="0" hangingPunct="1">
                        <a:defRPr sz="7560" kern="1200">
                          <a:solidFill>
                            <a:schemeClr val="tx1"/>
                          </a:solidFill>
                          <a:latin typeface="Calibri" panose="020F0502020204030204"/>
                        </a:defRPr>
                      </a:lvl8pPr>
                      <a:lvl9pPr marL="15361920" algn="l" defTabSz="3840480" rtl="0" eaLnBrk="1" latinLnBrk="0" hangingPunct="1">
                        <a:defRPr sz="7560" kern="1200">
                          <a:solidFill>
                            <a:schemeClr val="tx1"/>
                          </a:solidFill>
                          <a:latin typeface="Calibri" panose="020F0502020204030204"/>
                        </a:defRPr>
                      </a:lvl9pPr>
                    </a:lstStyle>
                    <a:p>
                      <a:pPr marL="0" marR="0">
                        <a:lnSpc>
                          <a:spcPct val="107000"/>
                        </a:lnSpc>
                        <a:spcBef>
                          <a:spcPts val="0"/>
                        </a:spcBef>
                        <a:spcAft>
                          <a:spcPts val="0"/>
                        </a:spcAft>
                      </a:pPr>
                      <a:r>
                        <a:rPr lang="en-US" sz="1600" baseline="0" dirty="0">
                          <a:effectLst/>
                          <a:latin typeface="Calibri" panose="020F0502020204030204" pitchFamily="34" charset="0"/>
                          <a:ea typeface="Times New Roman" panose="02020603050405020304" pitchFamily="18" charset="0"/>
                          <a:cs typeface="Calibri" panose="020F0502020204030204" pitchFamily="34" charset="0"/>
                        </a:rPr>
                        <a:t>37.2±9.4a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560846"/>
                  </a:ext>
                </a:extLst>
              </a:tr>
            </a:tbl>
          </a:graphicData>
        </a:graphic>
      </p:graphicFrame>
      <p:sp>
        <p:nvSpPr>
          <p:cNvPr id="28" name="TextBox 27">
            <a:extLst>
              <a:ext uri="{FF2B5EF4-FFF2-40B4-BE49-F238E27FC236}">
                <a16:creationId xmlns:a16="http://schemas.microsoft.com/office/drawing/2014/main" id="{ADFB6985-7D4E-86DB-CDFC-4B5FD4F42327}"/>
              </a:ext>
            </a:extLst>
          </p:cNvPr>
          <p:cNvSpPr txBox="1"/>
          <p:nvPr/>
        </p:nvSpPr>
        <p:spPr>
          <a:xfrm>
            <a:off x="2588561" y="28658874"/>
            <a:ext cx="9247737" cy="52322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0" i="0" u="none" strike="noStrike" kern="0" cap="none" spc="0" normalizeH="0" baseline="0" noProof="0" dirty="0">
                <a:ln>
                  <a:noFill/>
                </a:ln>
                <a:solidFill>
                  <a:prstClr val="black"/>
                </a:solidFill>
                <a:effectLst/>
                <a:uLnTx/>
                <a:uFillTx/>
                <a:ea typeface="Calibri" panose="020F0502020204030204" pitchFamily="34" charset="0"/>
                <a:cs typeface="Times New Roman" panose="02020603050405020304" pitchFamily="18" charset="0"/>
              </a:rPr>
              <a:t>Table  3. PW infested fruits in different management programs</a:t>
            </a:r>
            <a:endParaRPr kumimoji="0" lang="en-US" sz="2800" b="0" i="0" u="none" strike="noStrike" kern="0" cap="none" spc="0" normalizeH="0" baseline="0" noProof="0" dirty="0">
              <a:ln>
                <a:noFill/>
              </a:ln>
              <a:solidFill>
                <a:prstClr val="black"/>
              </a:solidFill>
              <a:effectLst/>
              <a:uLnTx/>
              <a:uFillTx/>
            </a:endParaRPr>
          </a:p>
        </p:txBody>
      </p:sp>
      <p:sp>
        <p:nvSpPr>
          <p:cNvPr id="29" name="TextBox 28">
            <a:extLst>
              <a:ext uri="{FF2B5EF4-FFF2-40B4-BE49-F238E27FC236}">
                <a16:creationId xmlns:a16="http://schemas.microsoft.com/office/drawing/2014/main" id="{43C00491-B2D1-D395-674D-48435FF64DF3}"/>
              </a:ext>
            </a:extLst>
          </p:cNvPr>
          <p:cNvSpPr txBox="1"/>
          <p:nvPr/>
        </p:nvSpPr>
        <p:spPr>
          <a:xfrm>
            <a:off x="2780585" y="32543915"/>
            <a:ext cx="7896947" cy="6463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rPr>
              <a:t>Means within a column followed by the same letter or no letter do not differ significantly (P &lt; 0.05; Proc </a:t>
            </a:r>
            <a:r>
              <a:rPr kumimoji="0" lang="en-US" sz="1800" b="0" i="0" u="none" strike="noStrike" kern="0" cap="none" spc="0" normalizeH="0" baseline="0" noProof="0" dirty="0" err="1">
                <a:ln>
                  <a:noFill/>
                </a:ln>
                <a:solidFill>
                  <a:prstClr val="black"/>
                </a:solidFill>
                <a:effectLst/>
                <a:uLnTx/>
                <a:uFillTx/>
              </a:rPr>
              <a:t>Glimmix</a:t>
            </a:r>
            <a:r>
              <a:rPr kumimoji="0" lang="en-US" sz="1800" b="0" i="0" u="none" strike="noStrike" kern="0" cap="none" spc="0" normalizeH="0" baseline="0" noProof="0" dirty="0">
                <a:ln>
                  <a:noFill/>
                </a:ln>
                <a:solidFill>
                  <a:prstClr val="black"/>
                </a:solidFill>
                <a:effectLst/>
                <a:uLnTx/>
                <a:uFillTx/>
              </a:rPr>
              <a:t>)</a:t>
            </a:r>
          </a:p>
        </p:txBody>
      </p:sp>
      <p:sp>
        <p:nvSpPr>
          <p:cNvPr id="32" name="Title 1">
            <a:extLst>
              <a:ext uri="{FF2B5EF4-FFF2-40B4-BE49-F238E27FC236}">
                <a16:creationId xmlns:a16="http://schemas.microsoft.com/office/drawing/2014/main" id="{3B9C30C0-171D-F72A-414C-98665F22C619}"/>
              </a:ext>
            </a:extLst>
          </p:cNvPr>
          <p:cNvSpPr txBox="1">
            <a:spLocks/>
          </p:cNvSpPr>
          <p:nvPr/>
        </p:nvSpPr>
        <p:spPr>
          <a:xfrm>
            <a:off x="12261099" y="26776283"/>
            <a:ext cx="8393066" cy="8781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n-ea"/>
                <a:cs typeface="+mn-cs"/>
              </a:rPr>
              <a:t>Fig. 1. Effectiveness of various bio-insecticide treatments in</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sysClr val="windowText" lastClr="000000"/>
                </a:solidFill>
                <a:effectLst/>
                <a:uLnTx/>
                <a:uFillTx/>
                <a:latin typeface="Calibri Light" panose="020F0302020204030204"/>
                <a:ea typeface="+mn-ea"/>
                <a:cs typeface="+mn-cs"/>
              </a:rPr>
              <a:t> suppressing pepper weevil adults</a:t>
            </a:r>
          </a:p>
        </p:txBody>
      </p:sp>
      <p:pic>
        <p:nvPicPr>
          <p:cNvPr id="33" name="Content Placeholder 7">
            <a:extLst>
              <a:ext uri="{FF2B5EF4-FFF2-40B4-BE49-F238E27FC236}">
                <a16:creationId xmlns:a16="http://schemas.microsoft.com/office/drawing/2014/main" id="{9093C2AA-2E30-931B-B9D3-F64EDBCBB94E}"/>
              </a:ext>
            </a:extLst>
          </p:cNvPr>
          <p:cNvPicPr>
            <a:picLocks noChangeAspect="1"/>
          </p:cNvPicPr>
          <p:nvPr/>
        </p:nvPicPr>
        <p:blipFill>
          <a:blip r:embed="rId3"/>
          <a:stretch>
            <a:fillRect/>
          </a:stretch>
        </p:blipFill>
        <p:spPr>
          <a:xfrm>
            <a:off x="12108699" y="22323217"/>
            <a:ext cx="9325491" cy="4351338"/>
          </a:xfrm>
          <a:prstGeom prst="rect">
            <a:avLst/>
          </a:prstGeom>
        </p:spPr>
      </p:pic>
      <p:sp>
        <p:nvSpPr>
          <p:cNvPr id="36" name="Title 1">
            <a:extLst>
              <a:ext uri="{FF2B5EF4-FFF2-40B4-BE49-F238E27FC236}">
                <a16:creationId xmlns:a16="http://schemas.microsoft.com/office/drawing/2014/main" id="{26E9C0F9-3163-0202-2E1A-A59D69D0957D}"/>
              </a:ext>
            </a:extLst>
          </p:cNvPr>
          <p:cNvSpPr txBox="1">
            <a:spLocks/>
          </p:cNvSpPr>
          <p:nvPr/>
        </p:nvSpPr>
        <p:spPr>
          <a:xfrm>
            <a:off x="11861810" y="32604224"/>
            <a:ext cx="787298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Fig. 2. Effectiveness of various bio-insecticide treatments in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Light" panose="020F0302020204030204"/>
                <a:ea typeface="+mn-ea"/>
                <a:cs typeface="+mn-cs"/>
              </a:rPr>
              <a:t>suppressing pepper weevil infested fruits</a:t>
            </a:r>
            <a:endParaRPr kumimoji="0" lang="en-US" sz="4400" b="0" i="0" u="none" strike="noStrike" kern="1200" cap="none" spc="0" normalizeH="0" baseline="0" noProof="0" dirty="0">
              <a:ln>
                <a:noFill/>
              </a:ln>
              <a:solidFill>
                <a:sysClr val="windowText" lastClr="000000"/>
              </a:solidFill>
              <a:effectLst/>
              <a:uLnTx/>
              <a:uFillTx/>
              <a:latin typeface="Calibri Light" panose="020F0302020204030204"/>
              <a:ea typeface="+mn-ea"/>
              <a:cs typeface="+mn-cs"/>
            </a:endParaRPr>
          </a:p>
        </p:txBody>
      </p:sp>
      <p:pic>
        <p:nvPicPr>
          <p:cNvPr id="37" name="Content Placeholder 3">
            <a:extLst>
              <a:ext uri="{FF2B5EF4-FFF2-40B4-BE49-F238E27FC236}">
                <a16:creationId xmlns:a16="http://schemas.microsoft.com/office/drawing/2014/main" id="{64C3281F-F759-C1FF-DF9B-8845A3DE1EA8}"/>
              </a:ext>
            </a:extLst>
          </p:cNvPr>
          <p:cNvPicPr>
            <a:picLocks noChangeAspect="1"/>
          </p:cNvPicPr>
          <p:nvPr/>
        </p:nvPicPr>
        <p:blipFill>
          <a:blip r:embed="rId4"/>
          <a:stretch>
            <a:fillRect/>
          </a:stretch>
        </p:blipFill>
        <p:spPr>
          <a:xfrm>
            <a:off x="12108699" y="28169666"/>
            <a:ext cx="7473696" cy="4351338"/>
          </a:xfrm>
          <a:prstGeom prst="rect">
            <a:avLst/>
          </a:prstGeom>
        </p:spPr>
      </p:pic>
      <p:pic>
        <p:nvPicPr>
          <p:cNvPr id="38" name="Content Placeholder 3">
            <a:extLst>
              <a:ext uri="{FF2B5EF4-FFF2-40B4-BE49-F238E27FC236}">
                <a16:creationId xmlns:a16="http://schemas.microsoft.com/office/drawing/2014/main" id="{B32E7015-D28A-CE6D-6FBE-035D99D89A8B}"/>
              </a:ext>
            </a:extLst>
          </p:cNvPr>
          <p:cNvPicPr>
            <a:picLocks noChangeAspect="1"/>
          </p:cNvPicPr>
          <p:nvPr/>
        </p:nvPicPr>
        <p:blipFill>
          <a:blip r:embed="rId4"/>
          <a:stretch>
            <a:fillRect/>
          </a:stretch>
        </p:blipFill>
        <p:spPr>
          <a:xfrm>
            <a:off x="12261099" y="28322066"/>
            <a:ext cx="7473696" cy="4351338"/>
          </a:xfrm>
          <a:prstGeom prst="rect">
            <a:avLst/>
          </a:prstGeom>
        </p:spPr>
      </p:pic>
      <p:graphicFrame>
        <p:nvGraphicFramePr>
          <p:cNvPr id="40" name="Chart 39">
            <a:extLst>
              <a:ext uri="{FF2B5EF4-FFF2-40B4-BE49-F238E27FC236}">
                <a16:creationId xmlns:a16="http://schemas.microsoft.com/office/drawing/2014/main" id="{8B603AED-CD32-2DD2-01D0-07B15AA20901}"/>
              </a:ext>
            </a:extLst>
          </p:cNvPr>
          <p:cNvGraphicFramePr/>
          <p:nvPr>
            <p:extLst>
              <p:ext uri="{D42A27DB-BD31-4B8C-83A1-F6EECF244321}">
                <p14:modId xmlns:p14="http://schemas.microsoft.com/office/powerpoint/2010/main" val="850926633"/>
              </p:ext>
            </p:extLst>
          </p:nvPr>
        </p:nvGraphicFramePr>
        <p:xfrm>
          <a:off x="21672156" y="22066835"/>
          <a:ext cx="10934849" cy="5594415"/>
        </p:xfrm>
        <a:graphic>
          <a:graphicData uri="http://schemas.openxmlformats.org/drawingml/2006/chart">
            <c:chart xmlns:c="http://schemas.openxmlformats.org/drawingml/2006/chart" xmlns:r="http://schemas.openxmlformats.org/officeDocument/2006/relationships" r:id="rId5"/>
          </a:graphicData>
        </a:graphic>
      </p:graphicFrame>
      <p:sp>
        <p:nvSpPr>
          <p:cNvPr id="41" name="TextBox 3">
            <a:extLst>
              <a:ext uri="{FF2B5EF4-FFF2-40B4-BE49-F238E27FC236}">
                <a16:creationId xmlns:a16="http://schemas.microsoft.com/office/drawing/2014/main" id="{FC18609D-9829-B098-F99F-4C247E667659}"/>
              </a:ext>
            </a:extLst>
          </p:cNvPr>
          <p:cNvSpPr txBox="1"/>
          <p:nvPr/>
        </p:nvSpPr>
        <p:spPr>
          <a:xfrm>
            <a:off x="27158769" y="25458725"/>
            <a:ext cx="517698"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A</a:t>
            </a:r>
          </a:p>
        </p:txBody>
      </p:sp>
      <p:sp>
        <p:nvSpPr>
          <p:cNvPr id="42" name="TextBox 41">
            <a:extLst>
              <a:ext uri="{FF2B5EF4-FFF2-40B4-BE49-F238E27FC236}">
                <a16:creationId xmlns:a16="http://schemas.microsoft.com/office/drawing/2014/main" id="{4A1A609D-5288-19E4-CD14-1C3D30940DC1}"/>
              </a:ext>
            </a:extLst>
          </p:cNvPr>
          <p:cNvSpPr txBox="1"/>
          <p:nvPr/>
        </p:nvSpPr>
        <p:spPr>
          <a:xfrm>
            <a:off x="27899937" y="25514187"/>
            <a:ext cx="517698"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A</a:t>
            </a:r>
          </a:p>
        </p:txBody>
      </p:sp>
      <p:sp>
        <p:nvSpPr>
          <p:cNvPr id="43" name="TextBox 3">
            <a:extLst>
              <a:ext uri="{FF2B5EF4-FFF2-40B4-BE49-F238E27FC236}">
                <a16:creationId xmlns:a16="http://schemas.microsoft.com/office/drawing/2014/main" id="{68675567-41A1-6F87-B98C-96FDFAE145DB}"/>
              </a:ext>
            </a:extLst>
          </p:cNvPr>
          <p:cNvSpPr txBox="1"/>
          <p:nvPr/>
        </p:nvSpPr>
        <p:spPr>
          <a:xfrm>
            <a:off x="28591922" y="24138407"/>
            <a:ext cx="517698"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A</a:t>
            </a:r>
          </a:p>
        </p:txBody>
      </p:sp>
      <p:sp>
        <p:nvSpPr>
          <p:cNvPr id="44" name="TextBox 3">
            <a:extLst>
              <a:ext uri="{FF2B5EF4-FFF2-40B4-BE49-F238E27FC236}">
                <a16:creationId xmlns:a16="http://schemas.microsoft.com/office/drawing/2014/main" id="{F2842C67-592F-5993-1CF0-86D812DE7B21}"/>
              </a:ext>
            </a:extLst>
          </p:cNvPr>
          <p:cNvSpPr txBox="1"/>
          <p:nvPr/>
        </p:nvSpPr>
        <p:spPr>
          <a:xfrm>
            <a:off x="30399049" y="26224562"/>
            <a:ext cx="517698"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B</a:t>
            </a:r>
          </a:p>
        </p:txBody>
      </p:sp>
      <p:sp>
        <p:nvSpPr>
          <p:cNvPr id="45" name="TextBox 3">
            <a:extLst>
              <a:ext uri="{FF2B5EF4-FFF2-40B4-BE49-F238E27FC236}">
                <a16:creationId xmlns:a16="http://schemas.microsoft.com/office/drawing/2014/main" id="{D96E6B5A-D960-5B35-1915-31925650F158}"/>
              </a:ext>
            </a:extLst>
          </p:cNvPr>
          <p:cNvSpPr txBox="1"/>
          <p:nvPr/>
        </p:nvSpPr>
        <p:spPr>
          <a:xfrm>
            <a:off x="31136199" y="26011560"/>
            <a:ext cx="517698"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B</a:t>
            </a:r>
          </a:p>
        </p:txBody>
      </p:sp>
      <p:sp>
        <p:nvSpPr>
          <p:cNvPr id="46" name="TextBox 3">
            <a:extLst>
              <a:ext uri="{FF2B5EF4-FFF2-40B4-BE49-F238E27FC236}">
                <a16:creationId xmlns:a16="http://schemas.microsoft.com/office/drawing/2014/main" id="{36FBD6C2-6419-A90B-E637-2FA8045097E2}"/>
              </a:ext>
            </a:extLst>
          </p:cNvPr>
          <p:cNvSpPr txBox="1"/>
          <p:nvPr/>
        </p:nvSpPr>
        <p:spPr>
          <a:xfrm>
            <a:off x="31831174" y="23562848"/>
            <a:ext cx="517698" cy="4001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latin typeface="Calibri" panose="020F0502020204030204"/>
                <a:ea typeface="+mn-ea"/>
                <a:cs typeface="+mn-cs"/>
              </a:rPr>
              <a:t>A</a:t>
            </a:r>
          </a:p>
        </p:txBody>
      </p:sp>
      <p:graphicFrame>
        <p:nvGraphicFramePr>
          <p:cNvPr id="49" name="Chart 48">
            <a:extLst>
              <a:ext uri="{FF2B5EF4-FFF2-40B4-BE49-F238E27FC236}">
                <a16:creationId xmlns:a16="http://schemas.microsoft.com/office/drawing/2014/main" id="{AA7B3437-7003-06F9-8DEE-223D6354BE22}"/>
              </a:ext>
            </a:extLst>
          </p:cNvPr>
          <p:cNvGraphicFramePr/>
          <p:nvPr>
            <p:extLst>
              <p:ext uri="{D42A27DB-BD31-4B8C-83A1-F6EECF244321}">
                <p14:modId xmlns:p14="http://schemas.microsoft.com/office/powerpoint/2010/main" val="779818776"/>
              </p:ext>
            </p:extLst>
          </p:nvPr>
        </p:nvGraphicFramePr>
        <p:xfrm>
          <a:off x="21586590" y="28461194"/>
          <a:ext cx="10722762" cy="5468593"/>
        </p:xfrm>
        <a:graphic>
          <a:graphicData uri="http://schemas.openxmlformats.org/drawingml/2006/chart">
            <c:chart xmlns:c="http://schemas.openxmlformats.org/drawingml/2006/chart" xmlns:r="http://schemas.openxmlformats.org/officeDocument/2006/relationships" r:id="rId6"/>
          </a:graphicData>
        </a:graphic>
      </p:graphicFrame>
      <p:sp>
        <p:nvSpPr>
          <p:cNvPr id="50" name="TextBox 49">
            <a:extLst>
              <a:ext uri="{FF2B5EF4-FFF2-40B4-BE49-F238E27FC236}">
                <a16:creationId xmlns:a16="http://schemas.microsoft.com/office/drawing/2014/main" id="{73E82CC2-CDB5-7B21-1F6A-83D695E21533}"/>
              </a:ext>
            </a:extLst>
          </p:cNvPr>
          <p:cNvSpPr txBox="1"/>
          <p:nvPr/>
        </p:nvSpPr>
        <p:spPr>
          <a:xfrm>
            <a:off x="26728946" y="31337676"/>
            <a:ext cx="34913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rPr>
              <a:t>B</a:t>
            </a:r>
          </a:p>
        </p:txBody>
      </p:sp>
      <p:sp>
        <p:nvSpPr>
          <p:cNvPr id="51" name="TextBox 50">
            <a:extLst>
              <a:ext uri="{FF2B5EF4-FFF2-40B4-BE49-F238E27FC236}">
                <a16:creationId xmlns:a16="http://schemas.microsoft.com/office/drawing/2014/main" id="{5572C950-8826-B5BD-E686-DB827AB5B677}"/>
              </a:ext>
            </a:extLst>
          </p:cNvPr>
          <p:cNvSpPr txBox="1"/>
          <p:nvPr/>
        </p:nvSpPr>
        <p:spPr>
          <a:xfrm>
            <a:off x="27428519" y="31087533"/>
            <a:ext cx="34913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rPr>
              <a:t>B</a:t>
            </a:r>
          </a:p>
        </p:txBody>
      </p:sp>
      <p:sp>
        <p:nvSpPr>
          <p:cNvPr id="52" name="TextBox 51">
            <a:extLst>
              <a:ext uri="{FF2B5EF4-FFF2-40B4-BE49-F238E27FC236}">
                <a16:creationId xmlns:a16="http://schemas.microsoft.com/office/drawing/2014/main" id="{8E347551-9AB2-8E44-77D5-D7E0F3D24AEF}"/>
              </a:ext>
            </a:extLst>
          </p:cNvPr>
          <p:cNvSpPr txBox="1"/>
          <p:nvPr/>
        </p:nvSpPr>
        <p:spPr>
          <a:xfrm>
            <a:off x="28278460" y="29147267"/>
            <a:ext cx="34913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rPr>
              <a:t>A</a:t>
            </a:r>
          </a:p>
        </p:txBody>
      </p:sp>
      <p:sp>
        <p:nvSpPr>
          <p:cNvPr id="53" name="TextBox 52">
            <a:extLst>
              <a:ext uri="{FF2B5EF4-FFF2-40B4-BE49-F238E27FC236}">
                <a16:creationId xmlns:a16="http://schemas.microsoft.com/office/drawing/2014/main" id="{DF2A6B1F-D0F5-FA25-614E-35A94E2402CA}"/>
              </a:ext>
            </a:extLst>
          </p:cNvPr>
          <p:cNvSpPr txBox="1"/>
          <p:nvPr/>
        </p:nvSpPr>
        <p:spPr>
          <a:xfrm>
            <a:off x="29886188" y="31443475"/>
            <a:ext cx="34913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rPr>
              <a:t>B</a:t>
            </a:r>
          </a:p>
        </p:txBody>
      </p:sp>
      <p:sp>
        <p:nvSpPr>
          <p:cNvPr id="54" name="TextBox 53">
            <a:extLst>
              <a:ext uri="{FF2B5EF4-FFF2-40B4-BE49-F238E27FC236}">
                <a16:creationId xmlns:a16="http://schemas.microsoft.com/office/drawing/2014/main" id="{CD8A5358-8522-689D-4A11-17043EA90BE5}"/>
              </a:ext>
            </a:extLst>
          </p:cNvPr>
          <p:cNvSpPr txBox="1"/>
          <p:nvPr/>
        </p:nvSpPr>
        <p:spPr>
          <a:xfrm>
            <a:off x="30542530" y="30764389"/>
            <a:ext cx="565267"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rPr>
              <a:t>AB</a:t>
            </a:r>
          </a:p>
        </p:txBody>
      </p:sp>
      <p:sp>
        <p:nvSpPr>
          <p:cNvPr id="55" name="TextBox 54">
            <a:extLst>
              <a:ext uri="{FF2B5EF4-FFF2-40B4-BE49-F238E27FC236}">
                <a16:creationId xmlns:a16="http://schemas.microsoft.com/office/drawing/2014/main" id="{CE10ED39-F6DB-6AB6-9D78-2C2977784F6E}"/>
              </a:ext>
            </a:extLst>
          </p:cNvPr>
          <p:cNvSpPr txBox="1"/>
          <p:nvPr/>
        </p:nvSpPr>
        <p:spPr>
          <a:xfrm>
            <a:off x="31282663" y="29862016"/>
            <a:ext cx="349134" cy="40011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1" i="0" u="none" strike="noStrike" kern="0" cap="none" spc="0" normalizeH="0" baseline="0" noProof="0" dirty="0">
                <a:ln>
                  <a:noFill/>
                </a:ln>
                <a:solidFill>
                  <a:prstClr val="black"/>
                </a:solidFill>
                <a:effectLst/>
                <a:uLnTx/>
                <a:uFillTx/>
              </a:rPr>
              <a:t>A</a:t>
            </a:r>
          </a:p>
        </p:txBody>
      </p:sp>
      <p:sp>
        <p:nvSpPr>
          <p:cNvPr id="56" name="Title 1">
            <a:extLst>
              <a:ext uri="{FF2B5EF4-FFF2-40B4-BE49-F238E27FC236}">
                <a16:creationId xmlns:a16="http://schemas.microsoft.com/office/drawing/2014/main" id="{53E4FF29-F06B-7900-BD16-2EDEEAC1D842}"/>
              </a:ext>
            </a:extLst>
          </p:cNvPr>
          <p:cNvSpPr txBox="1">
            <a:spLocks/>
          </p:cNvSpPr>
          <p:nvPr/>
        </p:nvSpPr>
        <p:spPr>
          <a:xfrm>
            <a:off x="22228778" y="33964985"/>
            <a:ext cx="9698603" cy="8781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en-US" altLang="en-US" sz="3000" dirty="0">
                <a:solidFill>
                  <a:prstClr val="black"/>
                </a:solidFill>
                <a:latin typeface="Calibri" panose="020F0502020204030204"/>
              </a:rPr>
              <a:t>Fig. 4. Combined effect of plastic mulch and insecticides on the mean number of fallen infested fruits, Fall 2020</a:t>
            </a:r>
          </a:p>
        </p:txBody>
      </p:sp>
      <p:sp>
        <p:nvSpPr>
          <p:cNvPr id="57" name="TextBox 56">
            <a:extLst>
              <a:ext uri="{FF2B5EF4-FFF2-40B4-BE49-F238E27FC236}">
                <a16:creationId xmlns:a16="http://schemas.microsoft.com/office/drawing/2014/main" id="{5BE5BB3E-5095-8850-D4FC-809D90BB28EB}"/>
              </a:ext>
            </a:extLst>
          </p:cNvPr>
          <p:cNvSpPr txBox="1"/>
          <p:nvPr/>
        </p:nvSpPr>
        <p:spPr>
          <a:xfrm>
            <a:off x="29422427" y="29889021"/>
            <a:ext cx="2367607"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prstClr val="black"/>
                </a:solidFill>
                <a:effectLst/>
                <a:uLnTx/>
                <a:uFillTx/>
              </a:rPr>
              <a:t>F2,270=3.45, P=0.03</a:t>
            </a:r>
          </a:p>
        </p:txBody>
      </p:sp>
      <p:sp>
        <p:nvSpPr>
          <p:cNvPr id="58" name="TextBox 57">
            <a:extLst>
              <a:ext uri="{FF2B5EF4-FFF2-40B4-BE49-F238E27FC236}">
                <a16:creationId xmlns:a16="http://schemas.microsoft.com/office/drawing/2014/main" id="{9774A8E6-26EE-4966-6765-50236B708630}"/>
              </a:ext>
            </a:extLst>
          </p:cNvPr>
          <p:cNvSpPr txBox="1"/>
          <p:nvPr/>
        </p:nvSpPr>
        <p:spPr>
          <a:xfrm>
            <a:off x="26324576" y="29862016"/>
            <a:ext cx="2485898" cy="27699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1" u="none" strike="noStrike" kern="0" cap="none" spc="0" normalizeH="0" baseline="0" noProof="0" dirty="0">
                <a:ln>
                  <a:noFill/>
                </a:ln>
                <a:solidFill>
                  <a:prstClr val="black"/>
                </a:solidFill>
                <a:effectLst/>
                <a:uLnTx/>
                <a:uFillTx/>
              </a:rPr>
              <a:t>F</a:t>
            </a:r>
            <a:r>
              <a:rPr kumimoji="0" lang="en-US" sz="1200" b="0" i="0" u="none" strike="noStrike" kern="0" cap="none" spc="0" normalizeH="0" baseline="0" noProof="0" dirty="0">
                <a:ln>
                  <a:noFill/>
                </a:ln>
                <a:solidFill>
                  <a:prstClr val="black"/>
                </a:solidFill>
                <a:effectLst/>
                <a:uLnTx/>
                <a:uFillTx/>
              </a:rPr>
              <a:t>2,270=13.28,</a:t>
            </a:r>
            <a:r>
              <a:rPr kumimoji="0" lang="en-US" sz="1200" b="0" i="1" u="none" strike="noStrike" kern="0" cap="none" spc="0" normalizeH="0" baseline="0" noProof="0" dirty="0">
                <a:ln>
                  <a:noFill/>
                </a:ln>
                <a:solidFill>
                  <a:prstClr val="black"/>
                </a:solidFill>
                <a:effectLst/>
                <a:uLnTx/>
                <a:uFillTx/>
              </a:rPr>
              <a:t> P</a:t>
            </a:r>
            <a:r>
              <a:rPr kumimoji="0" lang="en-US" sz="1200" b="0" i="0" u="none" strike="noStrike" kern="0" cap="none" spc="0" normalizeH="0" baseline="0" noProof="0" dirty="0">
                <a:ln>
                  <a:noFill/>
                </a:ln>
                <a:solidFill>
                  <a:prstClr val="black"/>
                </a:solidFill>
                <a:effectLst/>
                <a:uLnTx/>
                <a:uFillTx/>
              </a:rPr>
              <a:t>&lt;0.0001</a:t>
            </a:r>
          </a:p>
        </p:txBody>
      </p:sp>
      <p:sp>
        <p:nvSpPr>
          <p:cNvPr id="10" name="TextBox 30">
            <a:extLst>
              <a:ext uri="{FF2B5EF4-FFF2-40B4-BE49-F238E27FC236}">
                <a16:creationId xmlns:a16="http://schemas.microsoft.com/office/drawing/2014/main" id="{EF5D0122-E2A3-2BD8-ADD9-A8D7FAB625CF}"/>
              </a:ext>
            </a:extLst>
          </p:cNvPr>
          <p:cNvSpPr txBox="1">
            <a:spLocks noChangeArrowheads="1"/>
          </p:cNvSpPr>
          <p:nvPr/>
        </p:nvSpPr>
        <p:spPr bwMode="auto">
          <a:xfrm>
            <a:off x="15676211" y="35043085"/>
            <a:ext cx="10972800" cy="4693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7" tIns="45696" rIns="91397" bIns="45696">
            <a:spAutoFit/>
          </a:bodyPr>
          <a:lstStyle>
            <a:lvl1pPr defTabSz="4808538" eaLnBrk="0" hangingPunct="0">
              <a:spcBef>
                <a:spcPct val="20000"/>
              </a:spcBef>
              <a:buFont typeface="Arial" panose="020B0604020202020204" pitchFamily="34" charset="0"/>
              <a:buChar char="•"/>
              <a:defRPr sz="16800">
                <a:solidFill>
                  <a:schemeClr val="tx1"/>
                </a:solidFill>
                <a:latin typeface="Calibri" panose="020F0502020204030204" pitchFamily="34" charset="0"/>
              </a:defRPr>
            </a:lvl1pPr>
            <a:lvl2pPr marL="739775" indent="-282575" defTabSz="4808538" eaLnBrk="0" hangingPunct="0">
              <a:spcBef>
                <a:spcPct val="20000"/>
              </a:spcBef>
              <a:buFont typeface="Arial" panose="020B0604020202020204" pitchFamily="34" charset="0"/>
              <a:buChar char="–"/>
              <a:defRPr sz="14900">
                <a:solidFill>
                  <a:schemeClr val="tx1"/>
                </a:solidFill>
                <a:latin typeface="Calibri" panose="020F0502020204030204" pitchFamily="34" charset="0"/>
              </a:defRPr>
            </a:lvl2pPr>
            <a:lvl3pPr marL="1143000" indent="-228600" defTabSz="4808538" eaLnBrk="0" hangingPunct="0">
              <a:spcBef>
                <a:spcPct val="20000"/>
              </a:spcBef>
              <a:buFont typeface="Arial" panose="020B0604020202020204" pitchFamily="34" charset="0"/>
              <a:buChar char="•"/>
              <a:defRPr sz="12500">
                <a:solidFill>
                  <a:schemeClr val="tx1"/>
                </a:solidFill>
                <a:latin typeface="Calibri" panose="020F0502020204030204" pitchFamily="34" charset="0"/>
              </a:defRPr>
            </a:lvl3pPr>
            <a:lvl4pPr marL="1600200" indent="-228600" defTabSz="4808538" eaLnBrk="0" hangingPunct="0">
              <a:spcBef>
                <a:spcPct val="20000"/>
              </a:spcBef>
              <a:buFont typeface="Arial" panose="020B0604020202020204" pitchFamily="34" charset="0"/>
              <a:buChar char="–"/>
              <a:defRPr sz="10600">
                <a:solidFill>
                  <a:schemeClr val="tx1"/>
                </a:solidFill>
                <a:latin typeface="Calibri" panose="020F0502020204030204" pitchFamily="34" charset="0"/>
              </a:defRPr>
            </a:lvl4pPr>
            <a:lvl5pPr marL="2057400" indent="-228600" defTabSz="4808538" eaLnBrk="0" hangingPunct="0">
              <a:spcBef>
                <a:spcPct val="20000"/>
              </a:spcBef>
              <a:buFont typeface="Arial" panose="020B0604020202020204" pitchFamily="34" charset="0"/>
              <a:buChar char="»"/>
              <a:defRPr sz="10600">
                <a:solidFill>
                  <a:schemeClr val="tx1"/>
                </a:solidFill>
                <a:latin typeface="Calibri" panose="020F0502020204030204" pitchFamily="34" charset="0"/>
              </a:defRPr>
            </a:lvl5pPr>
            <a:lvl6pPr marL="2514600" indent="-228600" defTabSz="48085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6pPr>
            <a:lvl7pPr marL="2971800" indent="-228600" defTabSz="48085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7pPr>
            <a:lvl8pPr marL="3429000" indent="-228600" defTabSz="48085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8pPr>
            <a:lvl9pPr marL="3886200" indent="-228600" defTabSz="48085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9pPr>
          </a:lstStyle>
          <a:p>
            <a:pPr algn="just" eaLnBrk="1" fontAlgn="base" hangingPunct="1">
              <a:spcBef>
                <a:spcPct val="0"/>
              </a:spcBef>
              <a:spcAft>
                <a:spcPct val="0"/>
              </a:spcAft>
              <a:buFontTx/>
              <a:buNone/>
            </a:pPr>
            <a:r>
              <a:rPr lang="en-US" altLang="en-US" sz="2900" dirty="0">
                <a:solidFill>
                  <a:prstClr val="black"/>
                </a:solidFill>
                <a:latin typeface="Times New Roman" panose="02020603050405020304" pitchFamily="18" charset="0"/>
                <a:cs typeface="Times New Roman" panose="02020603050405020304" pitchFamily="18" charset="0"/>
              </a:rPr>
              <a:t>Riley, D.J.  1990.  Refined sampling methodology and action thresholds for the pepper weevil, Anthonomus eugenii Cano (Coleoptera: Curculionidae).  Ph. D. Dissertation, University of Florida, Gainesville, FL. , </a:t>
            </a:r>
          </a:p>
          <a:p>
            <a:pPr algn="just" eaLnBrk="1" fontAlgn="base" hangingPunct="1">
              <a:spcBef>
                <a:spcPct val="0"/>
              </a:spcBef>
              <a:spcAft>
                <a:spcPct val="0"/>
              </a:spcAft>
              <a:buFontTx/>
              <a:buNone/>
            </a:pPr>
            <a:r>
              <a:rPr lang="en-US" altLang="en-US" sz="2900" dirty="0">
                <a:solidFill>
                  <a:prstClr val="black"/>
                </a:solidFill>
                <a:latin typeface="Times New Roman" panose="02020603050405020304" pitchFamily="18" charset="0"/>
                <a:cs typeface="Times New Roman" panose="02020603050405020304" pitchFamily="18" charset="0"/>
              </a:rPr>
              <a:t>Seal, D.R. and D.J. Schuster.  1995.  Control of pepper weevil,  Anthonomus eugenii in west-central and south Florida.  Proc. Fla. State Hort. Soc. 108: 220-225.</a:t>
            </a:r>
          </a:p>
          <a:p>
            <a:pPr algn="just" eaLnBrk="1" fontAlgn="base" hangingPunct="1">
              <a:spcBef>
                <a:spcPct val="0"/>
              </a:spcBef>
              <a:spcAft>
                <a:spcPct val="0"/>
              </a:spcAft>
              <a:buFontTx/>
              <a:buNone/>
            </a:pPr>
            <a:r>
              <a:rPr lang="en-US" altLang="en-US" sz="2900" dirty="0">
                <a:solidFill>
                  <a:prstClr val="black"/>
                </a:solidFill>
                <a:latin typeface="Times New Roman" panose="02020603050405020304" pitchFamily="18" charset="0"/>
                <a:cs typeface="Times New Roman" panose="02020603050405020304" pitchFamily="18" charset="0"/>
              </a:rPr>
              <a:t>Rolston, L.H.  1977.  Insecticide tests in laboratory and field against the pepper weevil, Anthonomus eugenii Cano.  J. Ga. </a:t>
            </a:r>
            <a:r>
              <a:rPr lang="en-US" altLang="en-US" sz="2900" dirty="0" err="1">
                <a:solidFill>
                  <a:prstClr val="black"/>
                </a:solidFill>
                <a:latin typeface="Times New Roman" panose="02020603050405020304" pitchFamily="18" charset="0"/>
                <a:cs typeface="Times New Roman" panose="02020603050405020304" pitchFamily="18" charset="0"/>
              </a:rPr>
              <a:t>Entomol</a:t>
            </a:r>
            <a:r>
              <a:rPr lang="en-US" altLang="en-US" sz="2900" dirty="0">
                <a:solidFill>
                  <a:prstClr val="black"/>
                </a:solidFill>
                <a:latin typeface="Times New Roman" panose="02020603050405020304" pitchFamily="18" charset="0"/>
                <a:cs typeface="Times New Roman" panose="02020603050405020304" pitchFamily="18" charset="0"/>
              </a:rPr>
              <a:t>. Soc.  12: 117-120</a:t>
            </a:r>
            <a:r>
              <a:rPr lang="en-US" altLang="en-US" sz="3800" dirty="0">
                <a:solidFill>
                  <a:prstClr val="black"/>
                </a:solidFill>
                <a:latin typeface="Times New Roman" panose="02020603050405020304" pitchFamily="18" charset="0"/>
                <a:cs typeface="Times New Roman" panose="02020603050405020304" pitchFamily="18" charset="0"/>
              </a:rPr>
              <a:t>.</a:t>
            </a:r>
          </a:p>
        </p:txBody>
      </p:sp>
      <p:sp>
        <p:nvSpPr>
          <p:cNvPr id="11" name="TextBox 31">
            <a:extLst>
              <a:ext uri="{FF2B5EF4-FFF2-40B4-BE49-F238E27FC236}">
                <a16:creationId xmlns:a16="http://schemas.microsoft.com/office/drawing/2014/main" id="{09E56CB2-28AD-3841-2E1C-7545CBE9B649}"/>
              </a:ext>
            </a:extLst>
          </p:cNvPr>
          <p:cNvSpPr txBox="1">
            <a:spLocks noChangeArrowheads="1"/>
          </p:cNvSpPr>
          <p:nvPr/>
        </p:nvSpPr>
        <p:spPr bwMode="auto">
          <a:xfrm>
            <a:off x="2503841" y="34612355"/>
            <a:ext cx="3141662"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397" tIns="45696" rIns="91397" bIns="45696">
            <a:spAutoFit/>
          </a:bodyPr>
          <a:lstStyle>
            <a:lvl1pPr defTabSz="4808538" eaLnBrk="0" hangingPunct="0">
              <a:spcBef>
                <a:spcPct val="20000"/>
              </a:spcBef>
              <a:buFont typeface="Arial" panose="020B0604020202020204" pitchFamily="34" charset="0"/>
              <a:buChar char="•"/>
              <a:defRPr sz="16800">
                <a:solidFill>
                  <a:schemeClr val="tx1"/>
                </a:solidFill>
                <a:latin typeface="Calibri" panose="020F0502020204030204" pitchFamily="34" charset="0"/>
              </a:defRPr>
            </a:lvl1pPr>
            <a:lvl2pPr marL="739775" indent="-282575" defTabSz="4808538" eaLnBrk="0" hangingPunct="0">
              <a:spcBef>
                <a:spcPct val="20000"/>
              </a:spcBef>
              <a:buFont typeface="Arial" panose="020B0604020202020204" pitchFamily="34" charset="0"/>
              <a:buChar char="–"/>
              <a:defRPr sz="14900">
                <a:solidFill>
                  <a:schemeClr val="tx1"/>
                </a:solidFill>
                <a:latin typeface="Calibri" panose="020F0502020204030204" pitchFamily="34" charset="0"/>
              </a:defRPr>
            </a:lvl2pPr>
            <a:lvl3pPr marL="1143000" indent="-228600" defTabSz="4808538" eaLnBrk="0" hangingPunct="0">
              <a:spcBef>
                <a:spcPct val="20000"/>
              </a:spcBef>
              <a:buFont typeface="Arial" panose="020B0604020202020204" pitchFamily="34" charset="0"/>
              <a:buChar char="•"/>
              <a:defRPr sz="12500">
                <a:solidFill>
                  <a:schemeClr val="tx1"/>
                </a:solidFill>
                <a:latin typeface="Calibri" panose="020F0502020204030204" pitchFamily="34" charset="0"/>
              </a:defRPr>
            </a:lvl3pPr>
            <a:lvl4pPr marL="1600200" indent="-228600" defTabSz="4808538" eaLnBrk="0" hangingPunct="0">
              <a:spcBef>
                <a:spcPct val="20000"/>
              </a:spcBef>
              <a:buFont typeface="Arial" panose="020B0604020202020204" pitchFamily="34" charset="0"/>
              <a:buChar char="–"/>
              <a:defRPr sz="10600">
                <a:solidFill>
                  <a:schemeClr val="tx1"/>
                </a:solidFill>
                <a:latin typeface="Calibri" panose="020F0502020204030204" pitchFamily="34" charset="0"/>
              </a:defRPr>
            </a:lvl4pPr>
            <a:lvl5pPr marL="2057400" indent="-228600" defTabSz="4808538" eaLnBrk="0" hangingPunct="0">
              <a:spcBef>
                <a:spcPct val="20000"/>
              </a:spcBef>
              <a:buFont typeface="Arial" panose="020B0604020202020204" pitchFamily="34" charset="0"/>
              <a:buChar char="»"/>
              <a:defRPr sz="10600">
                <a:solidFill>
                  <a:schemeClr val="tx1"/>
                </a:solidFill>
                <a:latin typeface="Calibri" panose="020F0502020204030204" pitchFamily="34" charset="0"/>
              </a:defRPr>
            </a:lvl5pPr>
            <a:lvl6pPr marL="2514600" indent="-228600" defTabSz="48085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6pPr>
            <a:lvl7pPr marL="2971800" indent="-228600" defTabSz="48085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7pPr>
            <a:lvl8pPr marL="3429000" indent="-228600" defTabSz="48085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8pPr>
            <a:lvl9pPr marL="3886200" indent="-228600" defTabSz="48085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9pPr>
          </a:lstStyle>
          <a:p>
            <a:pPr eaLnBrk="1" fontAlgn="base" hangingPunct="1">
              <a:spcBef>
                <a:spcPct val="0"/>
              </a:spcBef>
              <a:spcAft>
                <a:spcPct val="0"/>
              </a:spcAft>
              <a:buFontTx/>
              <a:buNone/>
            </a:pPr>
            <a:r>
              <a:rPr lang="en-US" altLang="en-US" sz="3800" dirty="0">
                <a:solidFill>
                  <a:prstClr val="black"/>
                </a:solidFill>
                <a:latin typeface="Times New Roman" panose="02020603050405020304" pitchFamily="18" charset="0"/>
                <a:cs typeface="Times New Roman" panose="02020603050405020304" pitchFamily="18" charset="0"/>
              </a:rPr>
              <a:t>Literature cited</a:t>
            </a:r>
          </a:p>
        </p:txBody>
      </p:sp>
      <p:sp>
        <p:nvSpPr>
          <p:cNvPr id="12" name="Rectangle 226">
            <a:extLst>
              <a:ext uri="{FF2B5EF4-FFF2-40B4-BE49-F238E27FC236}">
                <a16:creationId xmlns:a16="http://schemas.microsoft.com/office/drawing/2014/main" id="{5048DB18-5879-75B7-B74F-BE17A262669F}"/>
              </a:ext>
            </a:extLst>
          </p:cNvPr>
          <p:cNvSpPr>
            <a:spLocks noChangeArrowheads="1"/>
          </p:cNvSpPr>
          <p:nvPr/>
        </p:nvSpPr>
        <p:spPr bwMode="auto">
          <a:xfrm>
            <a:off x="2503841" y="35198460"/>
            <a:ext cx="12950825" cy="4108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97" tIns="45696" rIns="91397" bIns="45696">
            <a:spAutoFit/>
          </a:bodyPr>
          <a:lstStyle>
            <a:lvl1pPr eaLnBrk="0" hangingPunct="0">
              <a:spcBef>
                <a:spcPct val="20000"/>
              </a:spcBef>
              <a:buFont typeface="Arial" panose="020B0604020202020204" pitchFamily="34" charset="0"/>
              <a:buChar char="•"/>
              <a:defRPr sz="16800">
                <a:solidFill>
                  <a:schemeClr val="tx1"/>
                </a:solidFill>
                <a:latin typeface="Calibri" panose="020F0502020204030204" pitchFamily="34" charset="0"/>
              </a:defRPr>
            </a:lvl1pPr>
            <a:lvl2pPr marL="2400300" indent="-1943100" eaLnBrk="0" hangingPunct="0">
              <a:spcBef>
                <a:spcPct val="20000"/>
              </a:spcBef>
              <a:buFont typeface="Arial" panose="020B0604020202020204" pitchFamily="34" charset="0"/>
              <a:buChar char="–"/>
              <a:defRPr sz="14900">
                <a:solidFill>
                  <a:schemeClr val="tx1"/>
                </a:solidFill>
                <a:latin typeface="Calibri" panose="020F0502020204030204" pitchFamily="34" charset="0"/>
              </a:defRPr>
            </a:lvl2pPr>
            <a:lvl3pPr marL="4808538" indent="-3894138" eaLnBrk="0" hangingPunct="0">
              <a:spcBef>
                <a:spcPct val="20000"/>
              </a:spcBef>
              <a:buFont typeface="Arial" panose="020B0604020202020204" pitchFamily="34" charset="0"/>
              <a:buChar char="•"/>
              <a:defRPr sz="12500">
                <a:solidFill>
                  <a:schemeClr val="tx1"/>
                </a:solidFill>
                <a:latin typeface="Calibri" panose="020F0502020204030204" pitchFamily="34" charset="0"/>
              </a:defRPr>
            </a:lvl3pPr>
            <a:lvl4pPr marL="7208838" indent="-5837238" eaLnBrk="0" hangingPunct="0">
              <a:spcBef>
                <a:spcPct val="20000"/>
              </a:spcBef>
              <a:buFont typeface="Arial" panose="020B0604020202020204" pitchFamily="34" charset="0"/>
              <a:buChar char="–"/>
              <a:defRPr sz="10600">
                <a:solidFill>
                  <a:schemeClr val="tx1"/>
                </a:solidFill>
                <a:latin typeface="Calibri" panose="020F0502020204030204" pitchFamily="34" charset="0"/>
              </a:defRPr>
            </a:lvl4pPr>
            <a:lvl5pPr marL="9609138" indent="-7780338" eaLnBrk="0" hangingPunct="0">
              <a:spcBef>
                <a:spcPct val="20000"/>
              </a:spcBef>
              <a:buFont typeface="Arial" panose="020B0604020202020204" pitchFamily="34" charset="0"/>
              <a:buChar char="»"/>
              <a:defRPr sz="10600">
                <a:solidFill>
                  <a:schemeClr val="tx1"/>
                </a:solidFill>
                <a:latin typeface="Calibri" panose="020F0502020204030204" pitchFamily="34" charset="0"/>
              </a:defRPr>
            </a:lvl5pPr>
            <a:lvl6pPr marL="10066338" indent="-77803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6pPr>
            <a:lvl7pPr marL="10523538" indent="-77803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7pPr>
            <a:lvl8pPr marL="10980738" indent="-77803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8pPr>
            <a:lvl9pPr marL="11437938" indent="-7780338" eaLnBrk="0" fontAlgn="base" hangingPunct="0">
              <a:spcBef>
                <a:spcPct val="20000"/>
              </a:spcBef>
              <a:spcAft>
                <a:spcPct val="0"/>
              </a:spcAft>
              <a:buFont typeface="Arial" panose="020B0604020202020204" pitchFamily="34" charset="0"/>
              <a:buChar char="»"/>
              <a:defRPr sz="10600">
                <a:solidFill>
                  <a:schemeClr val="tx1"/>
                </a:solidFill>
                <a:latin typeface="Calibri" panose="020F0502020204030204" pitchFamily="34" charset="0"/>
              </a:defRPr>
            </a:lvl9pPr>
          </a:lstStyle>
          <a:p>
            <a:pPr algn="just" defTabSz="914400" eaLnBrk="1" fontAlgn="base" hangingPunct="1">
              <a:spcBef>
                <a:spcPct val="0"/>
              </a:spcBef>
              <a:spcAft>
                <a:spcPct val="0"/>
              </a:spcAft>
              <a:buFontTx/>
              <a:buNone/>
            </a:pPr>
            <a:r>
              <a:rPr lang="en-US" altLang="en-US" sz="2900" dirty="0">
                <a:solidFill>
                  <a:prstClr val="black"/>
                </a:solidFill>
                <a:latin typeface="Times New Roman" panose="02020603050405020304" pitchFamily="18" charset="0"/>
              </a:rPr>
              <a:t>Burke, H.R.  and R.E. Woodruff.   1980  The pepper weevil, Anthonomus eugenii Cano in Florida (Coleoptera: Curculionidae). Fla. Dept. </a:t>
            </a:r>
            <a:r>
              <a:rPr lang="en-US" altLang="en-US" sz="2900" dirty="0" err="1">
                <a:solidFill>
                  <a:prstClr val="black"/>
                </a:solidFill>
                <a:latin typeface="Times New Roman" panose="02020603050405020304" pitchFamily="18" charset="0"/>
              </a:rPr>
              <a:t>Agr</a:t>
            </a:r>
            <a:r>
              <a:rPr lang="en-US" altLang="en-US" sz="2900" dirty="0">
                <a:solidFill>
                  <a:prstClr val="black"/>
                </a:solidFill>
                <a:latin typeface="Times New Roman" panose="02020603050405020304" pitchFamily="18" charset="0"/>
              </a:rPr>
              <a:t>. Consumer Serv. </a:t>
            </a:r>
            <a:r>
              <a:rPr lang="en-US" altLang="en-US" sz="2900" dirty="0" err="1">
                <a:solidFill>
                  <a:prstClr val="black"/>
                </a:solidFill>
                <a:latin typeface="Times New Roman" panose="02020603050405020304" pitchFamily="18" charset="0"/>
              </a:rPr>
              <a:t>Entomol</a:t>
            </a:r>
            <a:r>
              <a:rPr lang="en-US" altLang="en-US" sz="2900" dirty="0">
                <a:solidFill>
                  <a:prstClr val="black"/>
                </a:solidFill>
                <a:latin typeface="Times New Roman" panose="02020603050405020304" pitchFamily="18" charset="0"/>
              </a:rPr>
              <a:t>. Cir. 219, 4 pp.</a:t>
            </a:r>
          </a:p>
          <a:p>
            <a:pPr algn="just" defTabSz="914400" eaLnBrk="1" fontAlgn="base" hangingPunct="1">
              <a:spcBef>
                <a:spcPct val="0"/>
              </a:spcBef>
              <a:spcAft>
                <a:spcPct val="0"/>
              </a:spcAft>
              <a:buFontTx/>
              <a:buNone/>
            </a:pPr>
            <a:r>
              <a:rPr lang="en-US" altLang="en-US" sz="2900" dirty="0" err="1">
                <a:solidFill>
                  <a:prstClr val="black"/>
                </a:solidFill>
                <a:latin typeface="Times New Roman" panose="02020603050405020304" pitchFamily="18" charset="0"/>
              </a:rPr>
              <a:t>Patrock</a:t>
            </a:r>
            <a:r>
              <a:rPr lang="en-US" altLang="en-US" sz="2900" dirty="0">
                <a:solidFill>
                  <a:prstClr val="black"/>
                </a:solidFill>
                <a:latin typeface="Times New Roman" panose="02020603050405020304" pitchFamily="18" charset="0"/>
              </a:rPr>
              <a:t>, R. J. and D.J. Schuster.  1987.  Field survey for the pepper weevil, Anthonomus eugenii, on nightshade. Proc. Fla. State Hort. Soc. 100:217-220.</a:t>
            </a:r>
          </a:p>
          <a:p>
            <a:pPr algn="just" defTabSz="914400" eaLnBrk="1" fontAlgn="base" hangingPunct="1">
              <a:spcBef>
                <a:spcPct val="0"/>
              </a:spcBef>
              <a:spcAft>
                <a:spcPct val="0"/>
              </a:spcAft>
              <a:buFontTx/>
              <a:buNone/>
            </a:pPr>
            <a:r>
              <a:rPr lang="en-US" altLang="en-US" sz="2900" dirty="0">
                <a:solidFill>
                  <a:prstClr val="black"/>
                </a:solidFill>
                <a:latin typeface="Times New Roman" panose="02020603050405020304" pitchFamily="18" charset="0"/>
              </a:rPr>
              <a:t>Elmore, J.C., A.C. Davis and R.E. Campbell.  1934.  The pepper weevil. U.S. Dept.  </a:t>
            </a:r>
            <a:r>
              <a:rPr lang="en-US" altLang="en-US" sz="2900" dirty="0" err="1">
                <a:solidFill>
                  <a:prstClr val="black"/>
                </a:solidFill>
                <a:latin typeface="Times New Roman" panose="02020603050405020304" pitchFamily="18" charset="0"/>
              </a:rPr>
              <a:t>Agr</a:t>
            </a:r>
            <a:r>
              <a:rPr lang="en-US" altLang="en-US" sz="2900" dirty="0">
                <a:solidFill>
                  <a:prstClr val="black"/>
                </a:solidFill>
                <a:latin typeface="Times New Roman" panose="02020603050405020304" pitchFamily="18" charset="0"/>
              </a:rPr>
              <a:t>. Tech. Bull. 447, 27pp. </a:t>
            </a:r>
          </a:p>
          <a:p>
            <a:pPr algn="just" defTabSz="914400" eaLnBrk="1" fontAlgn="base" hangingPunct="1">
              <a:spcBef>
                <a:spcPct val="0"/>
              </a:spcBef>
              <a:spcAft>
                <a:spcPct val="0"/>
              </a:spcAft>
              <a:buFontTx/>
              <a:buNone/>
            </a:pPr>
            <a:r>
              <a:rPr lang="en-US" altLang="en-US" sz="2900" dirty="0">
                <a:solidFill>
                  <a:prstClr val="black"/>
                </a:solidFill>
                <a:latin typeface="Times New Roman" panose="02020603050405020304" pitchFamily="18" charset="0"/>
              </a:rPr>
              <a:t>Schuster, D.J. and P.H. Everett.  1982.  Control of the beet armyworm and pepper weevil on pepper.  Proc. Fla. State Hort. Soc.  95: 349-351.</a:t>
            </a:r>
          </a:p>
        </p:txBody>
      </p:sp>
      <p:pic>
        <p:nvPicPr>
          <p:cNvPr id="9" name="Picture 8">
            <a:extLst>
              <a:ext uri="{FF2B5EF4-FFF2-40B4-BE49-F238E27FC236}">
                <a16:creationId xmlns:a16="http://schemas.microsoft.com/office/drawing/2014/main" id="{AC635713-5071-5C25-0345-62DD1ABF41B6}"/>
              </a:ext>
            </a:extLst>
          </p:cNvPr>
          <p:cNvPicPr>
            <a:picLocks noChangeAspect="1"/>
          </p:cNvPicPr>
          <p:nvPr/>
        </p:nvPicPr>
        <p:blipFill>
          <a:blip r:embed="rId7"/>
          <a:stretch>
            <a:fillRect/>
          </a:stretch>
        </p:blipFill>
        <p:spPr>
          <a:xfrm>
            <a:off x="29581101" y="35964202"/>
            <a:ext cx="11795499" cy="2801204"/>
          </a:xfrm>
          <a:prstGeom prst="rect">
            <a:avLst/>
          </a:prstGeom>
        </p:spPr>
      </p:pic>
      <p:pic>
        <p:nvPicPr>
          <p:cNvPr id="7" name="Picture 6">
            <a:extLst>
              <a:ext uri="{FF2B5EF4-FFF2-40B4-BE49-F238E27FC236}">
                <a16:creationId xmlns:a16="http://schemas.microsoft.com/office/drawing/2014/main" id="{74BC2FA0-2965-6BA8-7958-6DBA16D92397}"/>
              </a:ext>
            </a:extLst>
          </p:cNvPr>
          <p:cNvPicPr>
            <a:picLocks noChangeAspect="1"/>
          </p:cNvPicPr>
          <p:nvPr/>
        </p:nvPicPr>
        <p:blipFill>
          <a:blip r:embed="rId8"/>
          <a:stretch>
            <a:fillRect/>
          </a:stretch>
        </p:blipFill>
        <p:spPr>
          <a:xfrm>
            <a:off x="16449411" y="8715977"/>
            <a:ext cx="6096528" cy="4102964"/>
          </a:xfrm>
          <a:prstGeom prst="rect">
            <a:avLst/>
          </a:prstGeom>
        </p:spPr>
      </p:pic>
    </p:spTree>
    <p:extLst>
      <p:ext uri="{BB962C8B-B14F-4D97-AF65-F5344CB8AC3E}">
        <p14:creationId xmlns:p14="http://schemas.microsoft.com/office/powerpoint/2010/main" val="64536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1497</TotalTime>
  <Words>1874</Words>
  <Application>Microsoft Office PowerPoint</Application>
  <PresentationFormat>Custom</PresentationFormat>
  <Paragraphs>140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Control of pepper weevil, Anthonomus eugenii Cano (Coleoptera: Curculionidae) using biological, cultural and chemical practices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of pepper weevil, Anthonomus eugenii Cano (Coleoptera: Curculionidae) using biological, cultural and chemical practices</dc:title>
  <dc:creator>Seal,Dakshina R</dc:creator>
  <cp:lastModifiedBy>Seal,Dakshina R</cp:lastModifiedBy>
  <cp:revision>2</cp:revision>
  <cp:lastPrinted>2022-10-21T14:14:57Z</cp:lastPrinted>
  <dcterms:created xsi:type="dcterms:W3CDTF">2022-10-11T21:27:30Z</dcterms:created>
  <dcterms:modified xsi:type="dcterms:W3CDTF">2022-10-21T14:25:43Z</dcterms:modified>
</cp:coreProperties>
</file>