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19"/>
  </p:notesMasterIdLst>
  <p:handoutMasterIdLst>
    <p:handoutMasterId r:id="rId20"/>
  </p:handoutMasterIdLst>
  <p:sldIdLst>
    <p:sldId id="256" r:id="rId3"/>
    <p:sldId id="257" r:id="rId4"/>
    <p:sldId id="286" r:id="rId5"/>
    <p:sldId id="287" r:id="rId6"/>
    <p:sldId id="288" r:id="rId7"/>
    <p:sldId id="289" r:id="rId8"/>
    <p:sldId id="290" r:id="rId9"/>
    <p:sldId id="291" r:id="rId10"/>
    <p:sldId id="292" r:id="rId11"/>
    <p:sldId id="293" r:id="rId12"/>
    <p:sldId id="294" r:id="rId13"/>
    <p:sldId id="295" r:id="rId14"/>
    <p:sldId id="302" r:id="rId15"/>
    <p:sldId id="284" r:id="rId16"/>
    <p:sldId id="303" r:id="rId17"/>
    <p:sldId id="278" r:id="rId18"/>
  </p:sldIdLst>
  <p:sldSz cx="12192000" cy="6858000"/>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2017" autoAdjust="0"/>
  </p:normalViewPr>
  <p:slideViewPr>
    <p:cSldViewPr snapToGrid="0">
      <p:cViewPr varScale="1">
        <p:scale>
          <a:sx n="55" d="100"/>
          <a:sy n="55" d="100"/>
        </p:scale>
        <p:origin x="11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melissamstanton@ufl.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melissamstanton@ufl.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3D249-E927-426E-867A-5A11F0693B6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4548787-7FE4-41D9-B2BC-17289847733E}">
      <dgm:prSet phldrT="[Text]"/>
      <dgm:spPr/>
      <dgm:t>
        <a:bodyPr/>
        <a:lstStyle/>
        <a:p>
          <a:r>
            <a:rPr lang="en-US" dirty="0" smtClean="0"/>
            <a:t>Initial Step</a:t>
          </a:r>
          <a:endParaRPr lang="en-US" dirty="0"/>
        </a:p>
      </dgm:t>
    </dgm:pt>
    <dgm:pt modelId="{F3B69DFF-3F97-4EB0-A754-04BA4BDAAF53}" type="parTrans" cxnId="{01DB7CA9-BDA5-48D3-B927-9F0C4EAB9552}">
      <dgm:prSet/>
      <dgm:spPr/>
      <dgm:t>
        <a:bodyPr/>
        <a:lstStyle/>
        <a:p>
          <a:endParaRPr lang="en-US"/>
        </a:p>
      </dgm:t>
    </dgm:pt>
    <dgm:pt modelId="{5F635C24-2A31-441A-8D35-4E86C5304403}" type="sibTrans" cxnId="{01DB7CA9-BDA5-48D3-B927-9F0C4EAB9552}">
      <dgm:prSet/>
      <dgm:spPr/>
      <dgm:t>
        <a:bodyPr/>
        <a:lstStyle/>
        <a:p>
          <a:endParaRPr lang="en-US"/>
        </a:p>
      </dgm:t>
    </dgm:pt>
    <dgm:pt modelId="{D3FE087A-B01F-450D-9DF6-B607821C02C2}">
      <dgm:prSet phldrT="[Text]"/>
      <dgm:spPr/>
      <dgm:t>
        <a:bodyPr/>
        <a:lstStyle/>
        <a:p>
          <a:r>
            <a:rPr lang="en-US" dirty="0" smtClean="0"/>
            <a:t>Complete DocuSign Training in my.ufl.edu (PST)</a:t>
          </a:r>
          <a:endParaRPr lang="en-US" dirty="0"/>
        </a:p>
      </dgm:t>
    </dgm:pt>
    <dgm:pt modelId="{4323F3DF-3C27-4C3C-8520-FB4D14B9351F}" type="parTrans" cxnId="{FC15C3CF-FCC2-4164-B096-C9FC08ECF469}">
      <dgm:prSet/>
      <dgm:spPr/>
      <dgm:t>
        <a:bodyPr/>
        <a:lstStyle/>
        <a:p>
          <a:endParaRPr lang="en-US"/>
        </a:p>
      </dgm:t>
    </dgm:pt>
    <dgm:pt modelId="{306A46E4-DF1B-4425-9003-44A8E149C4FB}" type="sibTrans" cxnId="{FC15C3CF-FCC2-4164-B096-C9FC08ECF469}">
      <dgm:prSet/>
      <dgm:spPr/>
      <dgm:t>
        <a:bodyPr/>
        <a:lstStyle/>
        <a:p>
          <a:endParaRPr lang="en-US"/>
        </a:p>
      </dgm:t>
    </dgm:pt>
    <dgm:pt modelId="{DEE74A2F-2CAF-470B-8DEA-F193E880DFBE}">
      <dgm:prSet phldrT="[Text]"/>
      <dgm:spPr/>
      <dgm:t>
        <a:bodyPr/>
        <a:lstStyle/>
        <a:p>
          <a:r>
            <a:rPr lang="en-US" dirty="0" smtClean="0"/>
            <a:t>Email Melissa Stanton (</a:t>
          </a:r>
          <a:r>
            <a:rPr lang="en-US" dirty="0" smtClean="0">
              <a:hlinkClick xmlns:r="http://schemas.openxmlformats.org/officeDocument/2006/relationships" r:id="rId1"/>
            </a:rPr>
            <a:t>melissamstanton@ufl.edu</a:t>
          </a:r>
          <a:r>
            <a:rPr lang="en-US" dirty="0" smtClean="0"/>
            <a:t>) when complete</a:t>
          </a:r>
          <a:endParaRPr lang="en-US" dirty="0"/>
        </a:p>
      </dgm:t>
    </dgm:pt>
    <dgm:pt modelId="{7BEF6CC6-5364-4B1E-9C92-7577A4193FF7}" type="parTrans" cxnId="{63D74838-3C57-459C-90A7-0BCDAE743226}">
      <dgm:prSet/>
      <dgm:spPr/>
      <dgm:t>
        <a:bodyPr/>
        <a:lstStyle/>
        <a:p>
          <a:endParaRPr lang="en-US"/>
        </a:p>
      </dgm:t>
    </dgm:pt>
    <dgm:pt modelId="{805C5E8C-9F5B-4361-8E38-44343DB06115}" type="sibTrans" cxnId="{63D74838-3C57-459C-90A7-0BCDAE743226}">
      <dgm:prSet/>
      <dgm:spPr/>
      <dgm:t>
        <a:bodyPr/>
        <a:lstStyle/>
        <a:p>
          <a:endParaRPr lang="en-US"/>
        </a:p>
      </dgm:t>
    </dgm:pt>
    <dgm:pt modelId="{5B4728FA-34EB-466A-8DCA-673D2881707D}">
      <dgm:prSet phldrT="[Text]"/>
      <dgm:spPr/>
      <dgm:t>
        <a:bodyPr/>
        <a:lstStyle/>
        <a:p>
          <a:r>
            <a:rPr lang="en-US" dirty="0" smtClean="0"/>
            <a:t>Access</a:t>
          </a:r>
          <a:endParaRPr lang="en-US" dirty="0"/>
        </a:p>
      </dgm:t>
    </dgm:pt>
    <dgm:pt modelId="{7A2840A7-EEB2-426E-9F8E-1967AEE1E5B8}" type="parTrans" cxnId="{6E2535A5-81EF-4897-97F4-DFCCD1294A6F}">
      <dgm:prSet/>
      <dgm:spPr/>
      <dgm:t>
        <a:bodyPr/>
        <a:lstStyle/>
        <a:p>
          <a:endParaRPr lang="en-US"/>
        </a:p>
      </dgm:t>
    </dgm:pt>
    <dgm:pt modelId="{98EEB677-9BB9-412E-9EC5-6FC497C438ED}" type="sibTrans" cxnId="{6E2535A5-81EF-4897-97F4-DFCCD1294A6F}">
      <dgm:prSet/>
      <dgm:spPr/>
      <dgm:t>
        <a:bodyPr/>
        <a:lstStyle/>
        <a:p>
          <a:endParaRPr lang="en-US"/>
        </a:p>
      </dgm:t>
    </dgm:pt>
    <dgm:pt modelId="{4826D021-B448-4207-BEF2-D26DEB05CC9A}">
      <dgm:prSet phldrT="[Text]"/>
      <dgm:spPr/>
      <dgm:t>
        <a:bodyPr/>
        <a:lstStyle/>
        <a:p>
          <a:r>
            <a:rPr lang="en-US" dirty="0" smtClean="0"/>
            <a:t>Log into DocuSign using your UF credentials.</a:t>
          </a:r>
          <a:endParaRPr lang="en-US" dirty="0"/>
        </a:p>
      </dgm:t>
    </dgm:pt>
    <dgm:pt modelId="{72FCFD33-EC8C-4C31-A461-FC8B8E6A9216}" type="parTrans" cxnId="{7930E99E-1B60-47DB-BA26-A1B5EC47C577}">
      <dgm:prSet/>
      <dgm:spPr/>
      <dgm:t>
        <a:bodyPr/>
        <a:lstStyle/>
        <a:p>
          <a:endParaRPr lang="en-US"/>
        </a:p>
      </dgm:t>
    </dgm:pt>
    <dgm:pt modelId="{5D466561-38ED-48CB-8732-5FFBE4F575D2}" type="sibTrans" cxnId="{7930E99E-1B60-47DB-BA26-A1B5EC47C577}">
      <dgm:prSet/>
      <dgm:spPr/>
      <dgm:t>
        <a:bodyPr/>
        <a:lstStyle/>
        <a:p>
          <a:endParaRPr lang="en-US"/>
        </a:p>
      </dgm:t>
    </dgm:pt>
    <dgm:pt modelId="{7AFA661E-9146-44FB-9A27-33ED14B1ED3A}">
      <dgm:prSet phldrT="[Text]"/>
      <dgm:spPr/>
      <dgm:t>
        <a:bodyPr/>
        <a:lstStyle/>
        <a:p>
          <a:r>
            <a:rPr lang="en-US" dirty="0" smtClean="0"/>
            <a:t>Select the file folder “Tropical REC Business Office Templates” and locate the appropriate form to be used for your item. </a:t>
          </a:r>
          <a:endParaRPr lang="en-US" dirty="0"/>
        </a:p>
      </dgm:t>
    </dgm:pt>
    <dgm:pt modelId="{3F6FA351-A52E-4BAA-BFE5-2644FA7719EA}" type="parTrans" cxnId="{91C65BE9-D9A0-483E-B4CD-D958F52CEC2C}">
      <dgm:prSet/>
      <dgm:spPr/>
      <dgm:t>
        <a:bodyPr/>
        <a:lstStyle/>
        <a:p>
          <a:endParaRPr lang="en-US"/>
        </a:p>
      </dgm:t>
    </dgm:pt>
    <dgm:pt modelId="{CA59E9D4-8056-4089-85DC-A501B2799659}" type="sibTrans" cxnId="{91C65BE9-D9A0-483E-B4CD-D958F52CEC2C}">
      <dgm:prSet/>
      <dgm:spPr/>
      <dgm:t>
        <a:bodyPr/>
        <a:lstStyle/>
        <a:p>
          <a:endParaRPr lang="en-US"/>
        </a:p>
      </dgm:t>
    </dgm:pt>
    <dgm:pt modelId="{9B799C5C-26B1-47F2-95CC-7F591AA560B8}">
      <dgm:prSet phldrT="[Text]"/>
      <dgm:spPr/>
      <dgm:t>
        <a:bodyPr/>
        <a:lstStyle/>
        <a:p>
          <a:r>
            <a:rPr lang="en-US" dirty="0" smtClean="0"/>
            <a:t>Instruction</a:t>
          </a:r>
          <a:endParaRPr lang="en-US" dirty="0"/>
        </a:p>
      </dgm:t>
    </dgm:pt>
    <dgm:pt modelId="{C1DB3C03-B083-4828-8FED-A977077AAEFE}" type="parTrans" cxnId="{5DF3F011-AC67-4008-BD60-B5F90A92467C}">
      <dgm:prSet/>
      <dgm:spPr/>
      <dgm:t>
        <a:bodyPr/>
        <a:lstStyle/>
        <a:p>
          <a:endParaRPr lang="en-US"/>
        </a:p>
      </dgm:t>
    </dgm:pt>
    <dgm:pt modelId="{82986BF5-B160-47A2-8654-3F858BFC0EA5}" type="sibTrans" cxnId="{5DF3F011-AC67-4008-BD60-B5F90A92467C}">
      <dgm:prSet/>
      <dgm:spPr/>
      <dgm:t>
        <a:bodyPr/>
        <a:lstStyle/>
        <a:p>
          <a:endParaRPr lang="en-US"/>
        </a:p>
      </dgm:t>
    </dgm:pt>
    <dgm:pt modelId="{7C5C8E17-B840-4F49-B6F8-86AE1C32ABF4}">
      <dgm:prSet phldrT="[Text]"/>
      <dgm:spPr/>
      <dgm:t>
        <a:bodyPr/>
        <a:lstStyle/>
        <a:p>
          <a:r>
            <a:rPr lang="en-US" dirty="0" smtClean="0"/>
            <a:t>DocuSign Template instructions can be found on the T Drive.</a:t>
          </a:r>
          <a:endParaRPr lang="en-US" dirty="0"/>
        </a:p>
      </dgm:t>
    </dgm:pt>
    <dgm:pt modelId="{76E50ACC-8542-4321-AB99-DE9C59C71D30}" type="parTrans" cxnId="{86894C55-0E53-49A0-A0A7-01C3FC635768}">
      <dgm:prSet/>
      <dgm:spPr/>
      <dgm:t>
        <a:bodyPr/>
        <a:lstStyle/>
        <a:p>
          <a:endParaRPr lang="en-US"/>
        </a:p>
      </dgm:t>
    </dgm:pt>
    <dgm:pt modelId="{87C23FC3-6351-4FF6-8B3E-F40423A6E8C3}" type="sibTrans" cxnId="{86894C55-0E53-49A0-A0A7-01C3FC635768}">
      <dgm:prSet/>
      <dgm:spPr/>
      <dgm:t>
        <a:bodyPr/>
        <a:lstStyle/>
        <a:p>
          <a:endParaRPr lang="en-US"/>
        </a:p>
      </dgm:t>
    </dgm:pt>
    <dgm:pt modelId="{883CCED2-F52A-4C34-8532-2CF469FC3E11}">
      <dgm:prSet phldrT="[Text]"/>
      <dgm:spPr/>
      <dgm:t>
        <a:bodyPr/>
        <a:lstStyle/>
        <a:p>
          <a:r>
            <a:rPr lang="en-US" dirty="0" smtClean="0"/>
            <a:t>T:\Unit\Administrative\FORMS\DocuSign Instructions</a:t>
          </a:r>
          <a:endParaRPr lang="en-US" dirty="0"/>
        </a:p>
      </dgm:t>
    </dgm:pt>
    <dgm:pt modelId="{FBE86CDE-0BFA-4F8E-8B38-6CCC22377DA6}" type="parTrans" cxnId="{10BF699A-99D2-47B0-BCEA-A48C06834E47}">
      <dgm:prSet/>
      <dgm:spPr/>
      <dgm:t>
        <a:bodyPr/>
        <a:lstStyle/>
        <a:p>
          <a:endParaRPr lang="en-US"/>
        </a:p>
      </dgm:t>
    </dgm:pt>
    <dgm:pt modelId="{6C949DA2-4D4F-4EFA-88CE-E259102818A9}" type="sibTrans" cxnId="{10BF699A-99D2-47B0-BCEA-A48C06834E47}">
      <dgm:prSet/>
      <dgm:spPr/>
      <dgm:t>
        <a:bodyPr/>
        <a:lstStyle/>
        <a:p>
          <a:endParaRPr lang="en-US"/>
        </a:p>
      </dgm:t>
    </dgm:pt>
    <dgm:pt modelId="{46A9BC58-BBEC-40F7-B342-C421E401DE09}">
      <dgm:prSet/>
      <dgm:spPr/>
      <dgm:t>
        <a:bodyPr/>
        <a:lstStyle/>
        <a:p>
          <a:r>
            <a:rPr lang="en-US" dirty="0" smtClean="0"/>
            <a:t>Select “Templates” header along the top of screen</a:t>
          </a:r>
          <a:endParaRPr lang="en-US" dirty="0"/>
        </a:p>
      </dgm:t>
    </dgm:pt>
    <dgm:pt modelId="{1BF2B01C-D3D0-4B5B-9EDD-01DCDAF5170F}" type="parTrans" cxnId="{2C96B879-E1D7-4C12-ABAC-BD9FAEED1AF9}">
      <dgm:prSet/>
      <dgm:spPr/>
      <dgm:t>
        <a:bodyPr/>
        <a:lstStyle/>
        <a:p>
          <a:endParaRPr lang="en-US"/>
        </a:p>
      </dgm:t>
    </dgm:pt>
    <dgm:pt modelId="{55878477-E9FC-4913-B66E-9BAA09C6389E}" type="sibTrans" cxnId="{2C96B879-E1D7-4C12-ABAC-BD9FAEED1AF9}">
      <dgm:prSet/>
      <dgm:spPr/>
      <dgm:t>
        <a:bodyPr/>
        <a:lstStyle/>
        <a:p>
          <a:endParaRPr lang="en-US"/>
        </a:p>
      </dgm:t>
    </dgm:pt>
    <dgm:pt modelId="{72D18FEF-1F23-4ACB-B95F-29752404F1E4}" type="pres">
      <dgm:prSet presAssocID="{05A3D249-E927-426E-867A-5A11F0693B6B}" presName="linearFlow" presStyleCnt="0">
        <dgm:presLayoutVars>
          <dgm:dir/>
          <dgm:animLvl val="lvl"/>
          <dgm:resizeHandles val="exact"/>
        </dgm:presLayoutVars>
      </dgm:prSet>
      <dgm:spPr/>
    </dgm:pt>
    <dgm:pt modelId="{E346092D-0BD0-4647-8684-86A2FCA556BE}" type="pres">
      <dgm:prSet presAssocID="{74548787-7FE4-41D9-B2BC-17289847733E}" presName="composite" presStyleCnt="0"/>
      <dgm:spPr/>
    </dgm:pt>
    <dgm:pt modelId="{1F1B4E2B-857C-45CD-BCA5-4BBACB455199}" type="pres">
      <dgm:prSet presAssocID="{74548787-7FE4-41D9-B2BC-17289847733E}" presName="parentText" presStyleLbl="alignNode1" presStyleIdx="0" presStyleCnt="3">
        <dgm:presLayoutVars>
          <dgm:chMax val="1"/>
          <dgm:bulletEnabled val="1"/>
        </dgm:presLayoutVars>
      </dgm:prSet>
      <dgm:spPr/>
    </dgm:pt>
    <dgm:pt modelId="{E67A4846-9F3A-4B43-ADDA-B38B0FC7F8BA}" type="pres">
      <dgm:prSet presAssocID="{74548787-7FE4-41D9-B2BC-17289847733E}" presName="descendantText" presStyleLbl="alignAcc1" presStyleIdx="0" presStyleCnt="3">
        <dgm:presLayoutVars>
          <dgm:bulletEnabled val="1"/>
        </dgm:presLayoutVars>
      </dgm:prSet>
      <dgm:spPr/>
      <dgm:t>
        <a:bodyPr/>
        <a:lstStyle/>
        <a:p>
          <a:endParaRPr lang="en-US"/>
        </a:p>
      </dgm:t>
    </dgm:pt>
    <dgm:pt modelId="{1EE9D883-5E01-458C-A178-008FC2FD5118}" type="pres">
      <dgm:prSet presAssocID="{5F635C24-2A31-441A-8D35-4E86C5304403}" presName="sp" presStyleCnt="0"/>
      <dgm:spPr/>
    </dgm:pt>
    <dgm:pt modelId="{529EF3D9-A8BF-4F5B-AC83-BFE7A20129B6}" type="pres">
      <dgm:prSet presAssocID="{5B4728FA-34EB-466A-8DCA-673D2881707D}" presName="composite" presStyleCnt="0"/>
      <dgm:spPr/>
    </dgm:pt>
    <dgm:pt modelId="{5E32856D-B542-4728-A994-2B7F0578D711}" type="pres">
      <dgm:prSet presAssocID="{5B4728FA-34EB-466A-8DCA-673D2881707D}" presName="parentText" presStyleLbl="alignNode1" presStyleIdx="1" presStyleCnt="3">
        <dgm:presLayoutVars>
          <dgm:chMax val="1"/>
          <dgm:bulletEnabled val="1"/>
        </dgm:presLayoutVars>
      </dgm:prSet>
      <dgm:spPr/>
    </dgm:pt>
    <dgm:pt modelId="{361053A8-5A51-4546-A7E1-EE3168D4B9AB}" type="pres">
      <dgm:prSet presAssocID="{5B4728FA-34EB-466A-8DCA-673D2881707D}" presName="descendantText" presStyleLbl="alignAcc1" presStyleIdx="1" presStyleCnt="3">
        <dgm:presLayoutVars>
          <dgm:bulletEnabled val="1"/>
        </dgm:presLayoutVars>
      </dgm:prSet>
      <dgm:spPr/>
      <dgm:t>
        <a:bodyPr/>
        <a:lstStyle/>
        <a:p>
          <a:endParaRPr lang="en-US"/>
        </a:p>
      </dgm:t>
    </dgm:pt>
    <dgm:pt modelId="{8F822E76-836D-4273-8839-0CB9FC8C2A8C}" type="pres">
      <dgm:prSet presAssocID="{98EEB677-9BB9-412E-9EC5-6FC497C438ED}" presName="sp" presStyleCnt="0"/>
      <dgm:spPr/>
    </dgm:pt>
    <dgm:pt modelId="{1EE067AA-70C0-4B87-B2C0-A98C5B0250FF}" type="pres">
      <dgm:prSet presAssocID="{9B799C5C-26B1-47F2-95CC-7F591AA560B8}" presName="composite" presStyleCnt="0"/>
      <dgm:spPr/>
    </dgm:pt>
    <dgm:pt modelId="{FEC3A967-960C-4CB2-A032-EBA249C9B486}" type="pres">
      <dgm:prSet presAssocID="{9B799C5C-26B1-47F2-95CC-7F591AA560B8}" presName="parentText" presStyleLbl="alignNode1" presStyleIdx="2" presStyleCnt="3">
        <dgm:presLayoutVars>
          <dgm:chMax val="1"/>
          <dgm:bulletEnabled val="1"/>
        </dgm:presLayoutVars>
      </dgm:prSet>
      <dgm:spPr/>
    </dgm:pt>
    <dgm:pt modelId="{E1286BC9-8CFA-49BC-9726-F417335DE636}" type="pres">
      <dgm:prSet presAssocID="{9B799C5C-26B1-47F2-95CC-7F591AA560B8}" presName="descendantText" presStyleLbl="alignAcc1" presStyleIdx="2" presStyleCnt="3">
        <dgm:presLayoutVars>
          <dgm:bulletEnabled val="1"/>
        </dgm:presLayoutVars>
      </dgm:prSet>
      <dgm:spPr/>
      <dgm:t>
        <a:bodyPr/>
        <a:lstStyle/>
        <a:p>
          <a:endParaRPr lang="en-US"/>
        </a:p>
      </dgm:t>
    </dgm:pt>
  </dgm:ptLst>
  <dgm:cxnLst>
    <dgm:cxn modelId="{2C96B879-E1D7-4C12-ABAC-BD9FAEED1AF9}" srcId="{5B4728FA-34EB-466A-8DCA-673D2881707D}" destId="{46A9BC58-BBEC-40F7-B342-C421E401DE09}" srcOrd="1" destOrd="0" parTransId="{1BF2B01C-D3D0-4B5B-9EDD-01DCDAF5170F}" sibTransId="{55878477-E9FC-4913-B66E-9BAA09C6389E}"/>
    <dgm:cxn modelId="{7A392CC1-2E45-403B-BAF2-E1BBE4998D21}" type="presOf" srcId="{883CCED2-F52A-4C34-8532-2CF469FC3E11}" destId="{E1286BC9-8CFA-49BC-9726-F417335DE636}" srcOrd="0" destOrd="1" presId="urn:microsoft.com/office/officeart/2005/8/layout/chevron2"/>
    <dgm:cxn modelId="{E852BA64-4399-4713-A5E0-F11FE6E930FC}" type="presOf" srcId="{5B4728FA-34EB-466A-8DCA-673D2881707D}" destId="{5E32856D-B542-4728-A994-2B7F0578D711}" srcOrd="0" destOrd="0" presId="urn:microsoft.com/office/officeart/2005/8/layout/chevron2"/>
    <dgm:cxn modelId="{9D777CDC-E35E-4A7A-BBDA-C1EE9DE85103}" type="presOf" srcId="{74548787-7FE4-41D9-B2BC-17289847733E}" destId="{1F1B4E2B-857C-45CD-BCA5-4BBACB455199}" srcOrd="0" destOrd="0" presId="urn:microsoft.com/office/officeart/2005/8/layout/chevron2"/>
    <dgm:cxn modelId="{86894C55-0E53-49A0-A0A7-01C3FC635768}" srcId="{9B799C5C-26B1-47F2-95CC-7F591AA560B8}" destId="{7C5C8E17-B840-4F49-B6F8-86AE1C32ABF4}" srcOrd="0" destOrd="0" parTransId="{76E50ACC-8542-4321-AB99-DE9C59C71D30}" sibTransId="{87C23FC3-6351-4FF6-8B3E-F40423A6E8C3}"/>
    <dgm:cxn modelId="{916657A4-48A9-48E9-9A7C-A4E9F6DBD9BF}" type="presOf" srcId="{05A3D249-E927-426E-867A-5A11F0693B6B}" destId="{72D18FEF-1F23-4ACB-B95F-29752404F1E4}" srcOrd="0" destOrd="0" presId="urn:microsoft.com/office/officeart/2005/8/layout/chevron2"/>
    <dgm:cxn modelId="{6E2535A5-81EF-4897-97F4-DFCCD1294A6F}" srcId="{05A3D249-E927-426E-867A-5A11F0693B6B}" destId="{5B4728FA-34EB-466A-8DCA-673D2881707D}" srcOrd="1" destOrd="0" parTransId="{7A2840A7-EEB2-426E-9F8E-1967AEE1E5B8}" sibTransId="{98EEB677-9BB9-412E-9EC5-6FC497C438ED}"/>
    <dgm:cxn modelId="{300F09B9-9E15-4148-AF34-798729B07969}" type="presOf" srcId="{7AFA661E-9146-44FB-9A27-33ED14B1ED3A}" destId="{361053A8-5A51-4546-A7E1-EE3168D4B9AB}" srcOrd="0" destOrd="2" presId="urn:microsoft.com/office/officeart/2005/8/layout/chevron2"/>
    <dgm:cxn modelId="{01DB7CA9-BDA5-48D3-B927-9F0C4EAB9552}" srcId="{05A3D249-E927-426E-867A-5A11F0693B6B}" destId="{74548787-7FE4-41D9-B2BC-17289847733E}" srcOrd="0" destOrd="0" parTransId="{F3B69DFF-3F97-4EB0-A754-04BA4BDAAF53}" sibTransId="{5F635C24-2A31-441A-8D35-4E86C5304403}"/>
    <dgm:cxn modelId="{E37D30B5-96F1-49DD-9C88-8C994C0A504D}" type="presOf" srcId="{46A9BC58-BBEC-40F7-B342-C421E401DE09}" destId="{361053A8-5A51-4546-A7E1-EE3168D4B9AB}" srcOrd="0" destOrd="1" presId="urn:microsoft.com/office/officeart/2005/8/layout/chevron2"/>
    <dgm:cxn modelId="{8A5E627B-9621-43D5-B176-56F95ED7AC7E}" type="presOf" srcId="{7C5C8E17-B840-4F49-B6F8-86AE1C32ABF4}" destId="{E1286BC9-8CFA-49BC-9726-F417335DE636}" srcOrd="0" destOrd="0" presId="urn:microsoft.com/office/officeart/2005/8/layout/chevron2"/>
    <dgm:cxn modelId="{10BF699A-99D2-47B0-BCEA-A48C06834E47}" srcId="{9B799C5C-26B1-47F2-95CC-7F591AA560B8}" destId="{883CCED2-F52A-4C34-8532-2CF469FC3E11}" srcOrd="1" destOrd="0" parTransId="{FBE86CDE-0BFA-4F8E-8B38-6CCC22377DA6}" sibTransId="{6C949DA2-4D4F-4EFA-88CE-E259102818A9}"/>
    <dgm:cxn modelId="{19D0B6E2-A485-4359-8BF9-2F0D72FA96CD}" type="presOf" srcId="{DEE74A2F-2CAF-470B-8DEA-F193E880DFBE}" destId="{E67A4846-9F3A-4B43-ADDA-B38B0FC7F8BA}" srcOrd="0" destOrd="1" presId="urn:microsoft.com/office/officeart/2005/8/layout/chevron2"/>
    <dgm:cxn modelId="{054030F6-8B3D-479C-B792-FF6B9385ED21}" type="presOf" srcId="{D3FE087A-B01F-450D-9DF6-B607821C02C2}" destId="{E67A4846-9F3A-4B43-ADDA-B38B0FC7F8BA}" srcOrd="0" destOrd="0" presId="urn:microsoft.com/office/officeart/2005/8/layout/chevron2"/>
    <dgm:cxn modelId="{63D74838-3C57-459C-90A7-0BCDAE743226}" srcId="{74548787-7FE4-41D9-B2BC-17289847733E}" destId="{DEE74A2F-2CAF-470B-8DEA-F193E880DFBE}" srcOrd="1" destOrd="0" parTransId="{7BEF6CC6-5364-4B1E-9C92-7577A4193FF7}" sibTransId="{805C5E8C-9F5B-4361-8E38-44343DB06115}"/>
    <dgm:cxn modelId="{5DF3F011-AC67-4008-BD60-B5F90A92467C}" srcId="{05A3D249-E927-426E-867A-5A11F0693B6B}" destId="{9B799C5C-26B1-47F2-95CC-7F591AA560B8}" srcOrd="2" destOrd="0" parTransId="{C1DB3C03-B083-4828-8FED-A977077AAEFE}" sibTransId="{82986BF5-B160-47A2-8654-3F858BFC0EA5}"/>
    <dgm:cxn modelId="{91C65BE9-D9A0-483E-B4CD-D958F52CEC2C}" srcId="{5B4728FA-34EB-466A-8DCA-673D2881707D}" destId="{7AFA661E-9146-44FB-9A27-33ED14B1ED3A}" srcOrd="2" destOrd="0" parTransId="{3F6FA351-A52E-4BAA-BFE5-2644FA7719EA}" sibTransId="{CA59E9D4-8056-4089-85DC-A501B2799659}"/>
    <dgm:cxn modelId="{7930E99E-1B60-47DB-BA26-A1B5EC47C577}" srcId="{5B4728FA-34EB-466A-8DCA-673D2881707D}" destId="{4826D021-B448-4207-BEF2-D26DEB05CC9A}" srcOrd="0" destOrd="0" parTransId="{72FCFD33-EC8C-4C31-A461-FC8B8E6A9216}" sibTransId="{5D466561-38ED-48CB-8732-5FFBE4F575D2}"/>
    <dgm:cxn modelId="{FC15C3CF-FCC2-4164-B096-C9FC08ECF469}" srcId="{74548787-7FE4-41D9-B2BC-17289847733E}" destId="{D3FE087A-B01F-450D-9DF6-B607821C02C2}" srcOrd="0" destOrd="0" parTransId="{4323F3DF-3C27-4C3C-8520-FB4D14B9351F}" sibTransId="{306A46E4-DF1B-4425-9003-44A8E149C4FB}"/>
    <dgm:cxn modelId="{CB6326B2-CAF9-471D-A667-521B45CFF8E0}" type="presOf" srcId="{4826D021-B448-4207-BEF2-D26DEB05CC9A}" destId="{361053A8-5A51-4546-A7E1-EE3168D4B9AB}" srcOrd="0" destOrd="0" presId="urn:microsoft.com/office/officeart/2005/8/layout/chevron2"/>
    <dgm:cxn modelId="{43198F1C-279F-48FB-8563-2BBD1FFD8884}" type="presOf" srcId="{9B799C5C-26B1-47F2-95CC-7F591AA560B8}" destId="{FEC3A967-960C-4CB2-A032-EBA249C9B486}" srcOrd="0" destOrd="0" presId="urn:microsoft.com/office/officeart/2005/8/layout/chevron2"/>
    <dgm:cxn modelId="{C98B8680-E7FE-4F3F-88CB-A10BA2F1025D}" type="presParOf" srcId="{72D18FEF-1F23-4ACB-B95F-29752404F1E4}" destId="{E346092D-0BD0-4647-8684-86A2FCA556BE}" srcOrd="0" destOrd="0" presId="urn:microsoft.com/office/officeart/2005/8/layout/chevron2"/>
    <dgm:cxn modelId="{E86E0329-430B-45AF-A817-2C962F7182F6}" type="presParOf" srcId="{E346092D-0BD0-4647-8684-86A2FCA556BE}" destId="{1F1B4E2B-857C-45CD-BCA5-4BBACB455199}" srcOrd="0" destOrd="0" presId="urn:microsoft.com/office/officeart/2005/8/layout/chevron2"/>
    <dgm:cxn modelId="{3485F66B-1281-4531-A644-32C95605065E}" type="presParOf" srcId="{E346092D-0BD0-4647-8684-86A2FCA556BE}" destId="{E67A4846-9F3A-4B43-ADDA-B38B0FC7F8BA}" srcOrd="1" destOrd="0" presId="urn:microsoft.com/office/officeart/2005/8/layout/chevron2"/>
    <dgm:cxn modelId="{7AC26896-0831-4A29-ACDF-197963CDE80A}" type="presParOf" srcId="{72D18FEF-1F23-4ACB-B95F-29752404F1E4}" destId="{1EE9D883-5E01-458C-A178-008FC2FD5118}" srcOrd="1" destOrd="0" presId="urn:microsoft.com/office/officeart/2005/8/layout/chevron2"/>
    <dgm:cxn modelId="{C4828471-82B9-4AE9-A3A5-DFBBB48BF7FF}" type="presParOf" srcId="{72D18FEF-1F23-4ACB-B95F-29752404F1E4}" destId="{529EF3D9-A8BF-4F5B-AC83-BFE7A20129B6}" srcOrd="2" destOrd="0" presId="urn:microsoft.com/office/officeart/2005/8/layout/chevron2"/>
    <dgm:cxn modelId="{CBF80190-0FA1-4796-BE53-21331CD09127}" type="presParOf" srcId="{529EF3D9-A8BF-4F5B-AC83-BFE7A20129B6}" destId="{5E32856D-B542-4728-A994-2B7F0578D711}" srcOrd="0" destOrd="0" presId="urn:microsoft.com/office/officeart/2005/8/layout/chevron2"/>
    <dgm:cxn modelId="{2E723F96-35B2-4D2C-BE18-1BEA738CD2FC}" type="presParOf" srcId="{529EF3D9-A8BF-4F5B-AC83-BFE7A20129B6}" destId="{361053A8-5A51-4546-A7E1-EE3168D4B9AB}" srcOrd="1" destOrd="0" presId="urn:microsoft.com/office/officeart/2005/8/layout/chevron2"/>
    <dgm:cxn modelId="{7777F08F-FCCB-4B92-BD74-AAA1B46664D1}" type="presParOf" srcId="{72D18FEF-1F23-4ACB-B95F-29752404F1E4}" destId="{8F822E76-836D-4273-8839-0CB9FC8C2A8C}" srcOrd="3" destOrd="0" presId="urn:microsoft.com/office/officeart/2005/8/layout/chevron2"/>
    <dgm:cxn modelId="{A1748927-AFC0-4C87-B267-0653766F923D}" type="presParOf" srcId="{72D18FEF-1F23-4ACB-B95F-29752404F1E4}" destId="{1EE067AA-70C0-4B87-B2C0-A98C5B0250FF}" srcOrd="4" destOrd="0" presId="urn:microsoft.com/office/officeart/2005/8/layout/chevron2"/>
    <dgm:cxn modelId="{5EEA2228-7EB6-4F37-9B42-F97024524C36}" type="presParOf" srcId="{1EE067AA-70C0-4B87-B2C0-A98C5B0250FF}" destId="{FEC3A967-960C-4CB2-A032-EBA249C9B486}" srcOrd="0" destOrd="0" presId="urn:microsoft.com/office/officeart/2005/8/layout/chevron2"/>
    <dgm:cxn modelId="{8AF93A4D-07F3-444D-92E0-FF0BE4F2B052}" type="presParOf" srcId="{1EE067AA-70C0-4B87-B2C0-A98C5B0250FF}" destId="{E1286BC9-8CFA-49BC-9726-F417335DE63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00037E-354A-42DF-8AAF-8CE2F519DAFC}" type="doc">
      <dgm:prSet loTypeId="urn:microsoft.com/office/officeart/2009/3/layout/PlusandMinus" loCatId="relationship" qsTypeId="urn:microsoft.com/office/officeart/2005/8/quickstyle/simple2" qsCatId="simple" csTypeId="urn:microsoft.com/office/officeart/2005/8/colors/accent6_2" csCatId="accent6" phldr="1"/>
      <dgm:spPr/>
      <dgm:t>
        <a:bodyPr/>
        <a:lstStyle/>
        <a:p>
          <a:endParaRPr lang="en-US"/>
        </a:p>
      </dgm:t>
    </dgm:pt>
    <dgm:pt modelId="{3AC515EB-22CB-4549-A3FE-821D243A136D}">
      <dgm:prSet phldrT="[Text]"/>
      <dgm:spPr/>
      <dgm:t>
        <a:bodyPr/>
        <a:lstStyle/>
        <a:p>
          <a:r>
            <a:rPr lang="en-US" dirty="0"/>
            <a:t>-Cash register receipt from Publix</a:t>
          </a:r>
        </a:p>
        <a:p>
          <a:r>
            <a:rPr lang="en-US" dirty="0"/>
            <a:t>-Print out of your Fisher order plus the packing slip</a:t>
          </a:r>
        </a:p>
        <a:p>
          <a:r>
            <a:rPr lang="en-US" dirty="0"/>
            <a:t>-Print out of your Amazon order with the word “received” written on it with the date received and the signature of who received it</a:t>
          </a:r>
        </a:p>
      </dgm:t>
    </dgm:pt>
    <dgm:pt modelId="{B84684D6-BD84-4008-81F6-F91E42021939}" type="parTrans" cxnId="{ADA3FE19-5874-4829-B65E-D63E2B08BBE8}">
      <dgm:prSet/>
      <dgm:spPr/>
      <dgm:t>
        <a:bodyPr/>
        <a:lstStyle/>
        <a:p>
          <a:endParaRPr lang="en-US"/>
        </a:p>
      </dgm:t>
    </dgm:pt>
    <dgm:pt modelId="{6BCF9BA5-A63E-4E6C-A116-12BECE13037E}" type="sibTrans" cxnId="{ADA3FE19-5874-4829-B65E-D63E2B08BBE8}">
      <dgm:prSet/>
      <dgm:spPr/>
      <dgm:t>
        <a:bodyPr/>
        <a:lstStyle/>
        <a:p>
          <a:endParaRPr lang="en-US"/>
        </a:p>
      </dgm:t>
    </dgm:pt>
    <dgm:pt modelId="{72291677-0C52-4622-88CF-1EB6130B7131}">
      <dgm:prSet phldrT="[Text]"/>
      <dgm:spPr/>
      <dgm:t>
        <a:bodyPr/>
        <a:lstStyle/>
        <a:p>
          <a:r>
            <a:rPr lang="en-US" dirty="0"/>
            <a:t>-A print out of your Amazon order</a:t>
          </a:r>
        </a:p>
        <a:p>
          <a:r>
            <a:rPr lang="en-US" dirty="0"/>
            <a:t>-A credit card receipt with no detail of item purchased</a:t>
          </a:r>
        </a:p>
        <a:p>
          <a:r>
            <a:rPr lang="en-US" dirty="0"/>
            <a:t>-A statement</a:t>
          </a:r>
        </a:p>
      </dgm:t>
    </dgm:pt>
    <dgm:pt modelId="{346FF9AF-34B7-415F-97B2-C040156F9226}" type="parTrans" cxnId="{024575B3-5E82-4D0F-BB8F-693772B451E8}">
      <dgm:prSet/>
      <dgm:spPr/>
      <dgm:t>
        <a:bodyPr/>
        <a:lstStyle/>
        <a:p>
          <a:endParaRPr lang="en-US"/>
        </a:p>
      </dgm:t>
    </dgm:pt>
    <dgm:pt modelId="{AB7209CC-0F1F-48DF-898C-A60BC2C2EF1F}" type="sibTrans" cxnId="{024575B3-5E82-4D0F-BB8F-693772B451E8}">
      <dgm:prSet/>
      <dgm:spPr/>
      <dgm:t>
        <a:bodyPr/>
        <a:lstStyle/>
        <a:p>
          <a:endParaRPr lang="en-US"/>
        </a:p>
      </dgm:t>
    </dgm:pt>
    <dgm:pt modelId="{1616E491-082B-4863-9183-3D7AC015B182}" type="pres">
      <dgm:prSet presAssocID="{1600037E-354A-42DF-8AAF-8CE2F519DAFC}" presName="Name0" presStyleCnt="0">
        <dgm:presLayoutVars>
          <dgm:chMax val="2"/>
          <dgm:chPref val="2"/>
          <dgm:dir/>
          <dgm:animOne/>
          <dgm:resizeHandles val="exact"/>
        </dgm:presLayoutVars>
      </dgm:prSet>
      <dgm:spPr/>
      <dgm:t>
        <a:bodyPr/>
        <a:lstStyle/>
        <a:p>
          <a:endParaRPr lang="en-US"/>
        </a:p>
      </dgm:t>
    </dgm:pt>
    <dgm:pt modelId="{57526DB3-50F7-4E46-9CB8-360D005F7296}" type="pres">
      <dgm:prSet presAssocID="{1600037E-354A-42DF-8AAF-8CE2F519DAFC}" presName="Background" presStyleLbl="bgImgPlace1" presStyleIdx="0" presStyleCnt="1" custScaleX="107856" custLinFactNeighborX="-893" custLinFactNeighborY="2899"/>
      <dgm:spPr/>
    </dgm:pt>
    <dgm:pt modelId="{A26E9069-A68B-46C7-A73F-96ADFD48E1B4}" type="pres">
      <dgm:prSet presAssocID="{1600037E-354A-42DF-8AAF-8CE2F519DAFC}" presName="ParentText1" presStyleLbl="revTx" presStyleIdx="0" presStyleCnt="2" custScaleX="113037" custScaleY="111182" custLinFactNeighborX="-10531" custLinFactNeighborY="5689">
        <dgm:presLayoutVars>
          <dgm:chMax val="0"/>
          <dgm:chPref val="0"/>
          <dgm:bulletEnabled val="1"/>
        </dgm:presLayoutVars>
      </dgm:prSet>
      <dgm:spPr/>
      <dgm:t>
        <a:bodyPr/>
        <a:lstStyle/>
        <a:p>
          <a:endParaRPr lang="en-US"/>
        </a:p>
      </dgm:t>
    </dgm:pt>
    <dgm:pt modelId="{26ACE129-B5EF-4758-9891-071FD2A505CF}" type="pres">
      <dgm:prSet presAssocID="{1600037E-354A-42DF-8AAF-8CE2F519DAFC}" presName="ParentText2" presStyleLbl="revTx" presStyleIdx="1" presStyleCnt="2" custScaleX="107360" custLinFactNeighborX="5650" custLinFactNeighborY="148">
        <dgm:presLayoutVars>
          <dgm:chMax val="0"/>
          <dgm:chPref val="0"/>
          <dgm:bulletEnabled val="1"/>
        </dgm:presLayoutVars>
      </dgm:prSet>
      <dgm:spPr/>
      <dgm:t>
        <a:bodyPr/>
        <a:lstStyle/>
        <a:p>
          <a:endParaRPr lang="en-US"/>
        </a:p>
      </dgm:t>
    </dgm:pt>
    <dgm:pt modelId="{1F88EA9B-0932-4E45-B08A-05856CB04A38}" type="pres">
      <dgm:prSet presAssocID="{1600037E-354A-42DF-8AAF-8CE2F519DAFC}" presName="Plus" presStyleLbl="alignNode1" presStyleIdx="0" presStyleCnt="2" custFlipHor="1" custScaleX="12902" custScaleY="7374"/>
      <dgm:spPr>
        <a:prstGeom prst="smileyFace">
          <a:avLst/>
        </a:prstGeom>
      </dgm:spPr>
    </dgm:pt>
    <dgm:pt modelId="{89C972E6-A86E-496B-9B2B-A4A6BC56C9CE}" type="pres">
      <dgm:prSet presAssocID="{1600037E-354A-42DF-8AAF-8CE2F519DAFC}" presName="Minus" presStyleLbl="alignNode1" presStyleIdx="1" presStyleCnt="2" custScaleX="19285" custScaleY="29334"/>
      <dgm:spPr>
        <a:prstGeom prst="noSmoking">
          <a:avLst/>
        </a:prstGeom>
        <a:scene3d>
          <a:camera prst="orthographicFront">
            <a:rot lat="0" lon="0" rev="0"/>
          </a:camera>
          <a:lightRig rig="contrasting" dir="t">
            <a:rot lat="0" lon="0" rev="1500000"/>
          </a:lightRig>
        </a:scene3d>
        <a:sp3d prstMaterial="metal">
          <a:bevelT w="88900" h="88900"/>
        </a:sp3d>
      </dgm:spPr>
    </dgm:pt>
    <dgm:pt modelId="{7D9D7528-A14B-4579-94A9-B78ECAEA63B5}" type="pres">
      <dgm:prSet presAssocID="{1600037E-354A-42DF-8AAF-8CE2F519DAFC}" presName="Divider" presStyleLbl="parChTrans1D1" presStyleIdx="0" presStyleCnt="1"/>
      <dgm:spPr/>
    </dgm:pt>
  </dgm:ptLst>
  <dgm:cxnLst>
    <dgm:cxn modelId="{ADA3FE19-5874-4829-B65E-D63E2B08BBE8}" srcId="{1600037E-354A-42DF-8AAF-8CE2F519DAFC}" destId="{3AC515EB-22CB-4549-A3FE-821D243A136D}" srcOrd="0" destOrd="0" parTransId="{B84684D6-BD84-4008-81F6-F91E42021939}" sibTransId="{6BCF9BA5-A63E-4E6C-A116-12BECE13037E}"/>
    <dgm:cxn modelId="{7AE92810-4F2F-4E15-8392-42E139E14DCB}" type="presOf" srcId="{3AC515EB-22CB-4549-A3FE-821D243A136D}" destId="{A26E9069-A68B-46C7-A73F-96ADFD48E1B4}" srcOrd="0" destOrd="0" presId="urn:microsoft.com/office/officeart/2009/3/layout/PlusandMinus"/>
    <dgm:cxn modelId="{DD2A52D1-6288-4A6E-9368-9E305E661FA5}" type="presOf" srcId="{72291677-0C52-4622-88CF-1EB6130B7131}" destId="{26ACE129-B5EF-4758-9891-071FD2A505CF}" srcOrd="0" destOrd="0" presId="urn:microsoft.com/office/officeart/2009/3/layout/PlusandMinus"/>
    <dgm:cxn modelId="{024575B3-5E82-4D0F-BB8F-693772B451E8}" srcId="{1600037E-354A-42DF-8AAF-8CE2F519DAFC}" destId="{72291677-0C52-4622-88CF-1EB6130B7131}" srcOrd="1" destOrd="0" parTransId="{346FF9AF-34B7-415F-97B2-C040156F9226}" sibTransId="{AB7209CC-0F1F-48DF-898C-A60BC2C2EF1F}"/>
    <dgm:cxn modelId="{CE79E4A5-4D9F-4B03-8041-BB7791D364AD}" type="presOf" srcId="{1600037E-354A-42DF-8AAF-8CE2F519DAFC}" destId="{1616E491-082B-4863-9183-3D7AC015B182}" srcOrd="0" destOrd="0" presId="urn:microsoft.com/office/officeart/2009/3/layout/PlusandMinus"/>
    <dgm:cxn modelId="{40D898CB-AA66-4D98-870A-E9B741E7CE4E}" type="presParOf" srcId="{1616E491-082B-4863-9183-3D7AC015B182}" destId="{57526DB3-50F7-4E46-9CB8-360D005F7296}" srcOrd="0" destOrd="0" presId="urn:microsoft.com/office/officeart/2009/3/layout/PlusandMinus"/>
    <dgm:cxn modelId="{56339132-038B-4980-8714-9F31B1398666}" type="presParOf" srcId="{1616E491-082B-4863-9183-3D7AC015B182}" destId="{A26E9069-A68B-46C7-A73F-96ADFD48E1B4}" srcOrd="1" destOrd="0" presId="urn:microsoft.com/office/officeart/2009/3/layout/PlusandMinus"/>
    <dgm:cxn modelId="{A54ADDA5-DBF6-4F1B-A44E-CE80F5914C87}" type="presParOf" srcId="{1616E491-082B-4863-9183-3D7AC015B182}" destId="{26ACE129-B5EF-4758-9891-071FD2A505CF}" srcOrd="2" destOrd="0" presId="urn:microsoft.com/office/officeart/2009/3/layout/PlusandMinus"/>
    <dgm:cxn modelId="{FDB2773A-1D94-400A-B24F-A7F1A1ADD8C5}" type="presParOf" srcId="{1616E491-082B-4863-9183-3D7AC015B182}" destId="{1F88EA9B-0932-4E45-B08A-05856CB04A38}" srcOrd="3" destOrd="0" presId="urn:microsoft.com/office/officeart/2009/3/layout/PlusandMinus"/>
    <dgm:cxn modelId="{53ECE8F7-B5AA-42A8-B746-414F412D036A}" type="presParOf" srcId="{1616E491-082B-4863-9183-3D7AC015B182}" destId="{89C972E6-A86E-496B-9B2B-A4A6BC56C9CE}" srcOrd="4" destOrd="0" presId="urn:microsoft.com/office/officeart/2009/3/layout/PlusandMinus"/>
    <dgm:cxn modelId="{D20388C9-C728-47C0-956C-FA247D8D0244}" type="presParOf" srcId="{1616E491-082B-4863-9183-3D7AC015B182}" destId="{7D9D7528-A14B-4579-94A9-B78ECAEA63B5}"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242A3E-DAC0-48D4-834B-D4B49E3A9416}" type="doc">
      <dgm:prSet loTypeId="urn:microsoft.com/office/officeart/2008/layout/VerticalCurvedList" loCatId="list" qsTypeId="urn:microsoft.com/office/officeart/2005/8/quickstyle/simple1" qsCatId="simple" csTypeId="urn:microsoft.com/office/officeart/2005/8/colors/accent1_5" csCatId="accent1" phldr="1"/>
      <dgm:spPr/>
      <dgm:t>
        <a:bodyPr/>
        <a:lstStyle/>
        <a:p>
          <a:endParaRPr lang="en-US"/>
        </a:p>
      </dgm:t>
    </dgm:pt>
    <dgm:pt modelId="{464367CC-EFC5-43C5-B167-DB54F81E4DFA}">
      <dgm:prSet phldrT="[Text]"/>
      <dgm:spPr/>
      <dgm:t>
        <a:bodyPr/>
        <a:lstStyle/>
        <a:p>
          <a:r>
            <a:rPr lang="en-US" dirty="0"/>
            <a:t>you can wait until everything on the order is received and submit one p-card form with all of the packing slips</a:t>
          </a:r>
        </a:p>
      </dgm:t>
    </dgm:pt>
    <dgm:pt modelId="{0AC963D7-7C85-4A70-8A41-F81F622E6E39}" type="parTrans" cxnId="{73ADE61C-4820-4543-873A-26575A532945}">
      <dgm:prSet/>
      <dgm:spPr/>
      <dgm:t>
        <a:bodyPr/>
        <a:lstStyle/>
        <a:p>
          <a:endParaRPr lang="en-US"/>
        </a:p>
      </dgm:t>
    </dgm:pt>
    <dgm:pt modelId="{8AE6CCE3-3A13-4D95-A94B-CAF8BF00692E}" type="sibTrans" cxnId="{73ADE61C-4820-4543-873A-26575A532945}">
      <dgm:prSet/>
      <dgm:spPr/>
      <dgm:t>
        <a:bodyPr/>
        <a:lstStyle/>
        <a:p>
          <a:endParaRPr lang="en-US"/>
        </a:p>
      </dgm:t>
    </dgm:pt>
    <dgm:pt modelId="{42DA7B85-B9D5-4AAC-A2A4-F99F4A1187B4}">
      <dgm:prSet phldrT="[Text]"/>
      <dgm:spPr/>
      <dgm:t>
        <a:bodyPr/>
        <a:lstStyle/>
        <a:p>
          <a:r>
            <a:rPr lang="en-US" dirty="0"/>
            <a:t>you can submit the p-card form without the packing slips and bring the packing slips as the parts of the order are received</a:t>
          </a:r>
        </a:p>
      </dgm:t>
    </dgm:pt>
    <dgm:pt modelId="{C967D752-ADE7-4266-98B6-A84F0669FA82}" type="parTrans" cxnId="{65AD501C-BC1D-4E9E-A479-5E9441BCD3CE}">
      <dgm:prSet/>
      <dgm:spPr/>
      <dgm:t>
        <a:bodyPr/>
        <a:lstStyle/>
        <a:p>
          <a:endParaRPr lang="en-US"/>
        </a:p>
      </dgm:t>
    </dgm:pt>
    <dgm:pt modelId="{0E184F09-F161-4314-A546-5630B750815C}" type="sibTrans" cxnId="{65AD501C-BC1D-4E9E-A479-5E9441BCD3CE}">
      <dgm:prSet/>
      <dgm:spPr/>
      <dgm:t>
        <a:bodyPr/>
        <a:lstStyle/>
        <a:p>
          <a:endParaRPr lang="en-US"/>
        </a:p>
      </dgm:t>
    </dgm:pt>
    <dgm:pt modelId="{AB79BCB5-447E-4585-B17E-217E5D615B6A}">
      <dgm:prSet phldrT="[Text]"/>
      <dgm:spPr/>
      <dgm:t>
        <a:bodyPr/>
        <a:lstStyle/>
        <a:p>
          <a:r>
            <a:rPr lang="en-US" dirty="0"/>
            <a:t>you can complete a p-card form and submit it with the packing slip for each part of the order as it is received</a:t>
          </a:r>
        </a:p>
      </dgm:t>
    </dgm:pt>
    <dgm:pt modelId="{912EC920-17E8-4B1B-AF3D-603E217388F0}" type="parTrans" cxnId="{CFF36732-0566-4793-9B6B-1999EBB9E2E2}">
      <dgm:prSet/>
      <dgm:spPr/>
      <dgm:t>
        <a:bodyPr/>
        <a:lstStyle/>
        <a:p>
          <a:endParaRPr lang="en-US"/>
        </a:p>
      </dgm:t>
    </dgm:pt>
    <dgm:pt modelId="{A836342B-2B88-40D2-8825-207CD5AB0F78}" type="sibTrans" cxnId="{CFF36732-0566-4793-9B6B-1999EBB9E2E2}">
      <dgm:prSet/>
      <dgm:spPr/>
      <dgm:t>
        <a:bodyPr/>
        <a:lstStyle/>
        <a:p>
          <a:endParaRPr lang="en-US"/>
        </a:p>
      </dgm:t>
    </dgm:pt>
    <dgm:pt modelId="{6F5C6699-DAF9-44D8-8E38-E0D9CDB67EA6}" type="pres">
      <dgm:prSet presAssocID="{6A242A3E-DAC0-48D4-834B-D4B49E3A9416}" presName="Name0" presStyleCnt="0">
        <dgm:presLayoutVars>
          <dgm:chMax val="7"/>
          <dgm:chPref val="7"/>
          <dgm:dir/>
        </dgm:presLayoutVars>
      </dgm:prSet>
      <dgm:spPr/>
      <dgm:t>
        <a:bodyPr/>
        <a:lstStyle/>
        <a:p>
          <a:endParaRPr lang="en-US"/>
        </a:p>
      </dgm:t>
    </dgm:pt>
    <dgm:pt modelId="{DF08BE10-BCAA-4BC6-9C2F-F085F95EB2A2}" type="pres">
      <dgm:prSet presAssocID="{6A242A3E-DAC0-48D4-834B-D4B49E3A9416}" presName="Name1" presStyleCnt="0"/>
      <dgm:spPr/>
    </dgm:pt>
    <dgm:pt modelId="{A86DB029-CB0D-4F4F-898F-B370B6C62384}" type="pres">
      <dgm:prSet presAssocID="{6A242A3E-DAC0-48D4-834B-D4B49E3A9416}" presName="cycle" presStyleCnt="0"/>
      <dgm:spPr/>
    </dgm:pt>
    <dgm:pt modelId="{95FB99A2-EFB3-4C2C-9A48-AACEA2A0E511}" type="pres">
      <dgm:prSet presAssocID="{6A242A3E-DAC0-48D4-834B-D4B49E3A9416}" presName="srcNode" presStyleLbl="node1" presStyleIdx="0" presStyleCnt="3"/>
      <dgm:spPr/>
    </dgm:pt>
    <dgm:pt modelId="{7746D04E-93CB-4A67-8FF8-0E2810A3338D}" type="pres">
      <dgm:prSet presAssocID="{6A242A3E-DAC0-48D4-834B-D4B49E3A9416}" presName="conn" presStyleLbl="parChTrans1D2" presStyleIdx="0" presStyleCnt="1"/>
      <dgm:spPr/>
      <dgm:t>
        <a:bodyPr/>
        <a:lstStyle/>
        <a:p>
          <a:endParaRPr lang="en-US"/>
        </a:p>
      </dgm:t>
    </dgm:pt>
    <dgm:pt modelId="{24548521-C417-48CA-A154-EC501820361D}" type="pres">
      <dgm:prSet presAssocID="{6A242A3E-DAC0-48D4-834B-D4B49E3A9416}" presName="extraNode" presStyleLbl="node1" presStyleIdx="0" presStyleCnt="3"/>
      <dgm:spPr/>
    </dgm:pt>
    <dgm:pt modelId="{3F8AE77F-A992-4227-8F24-13043998A13B}" type="pres">
      <dgm:prSet presAssocID="{6A242A3E-DAC0-48D4-834B-D4B49E3A9416}" presName="dstNode" presStyleLbl="node1" presStyleIdx="0" presStyleCnt="3"/>
      <dgm:spPr/>
    </dgm:pt>
    <dgm:pt modelId="{FA6967FA-7EA0-4501-A02A-926FE56DA9BD}" type="pres">
      <dgm:prSet presAssocID="{464367CC-EFC5-43C5-B167-DB54F81E4DFA}" presName="text_1" presStyleLbl="node1" presStyleIdx="0" presStyleCnt="3">
        <dgm:presLayoutVars>
          <dgm:bulletEnabled val="1"/>
        </dgm:presLayoutVars>
      </dgm:prSet>
      <dgm:spPr/>
      <dgm:t>
        <a:bodyPr/>
        <a:lstStyle/>
        <a:p>
          <a:endParaRPr lang="en-US"/>
        </a:p>
      </dgm:t>
    </dgm:pt>
    <dgm:pt modelId="{29A838C9-72E2-42CF-8109-4BCA86D874BE}" type="pres">
      <dgm:prSet presAssocID="{464367CC-EFC5-43C5-B167-DB54F81E4DFA}" presName="accent_1" presStyleCnt="0"/>
      <dgm:spPr/>
    </dgm:pt>
    <dgm:pt modelId="{72C3F16F-DDE5-4FA3-A240-29A3A8541F4A}" type="pres">
      <dgm:prSet presAssocID="{464367CC-EFC5-43C5-B167-DB54F81E4DFA}" presName="accentRepeatNode" presStyleLbl="solidFgAcc1" presStyleIdx="0" presStyleCnt="3"/>
      <dgm:spPr/>
    </dgm:pt>
    <dgm:pt modelId="{50B37533-2D38-4FBD-A0C4-3EF15698A5F7}" type="pres">
      <dgm:prSet presAssocID="{42DA7B85-B9D5-4AAC-A2A4-F99F4A1187B4}" presName="text_2" presStyleLbl="node1" presStyleIdx="1" presStyleCnt="3">
        <dgm:presLayoutVars>
          <dgm:bulletEnabled val="1"/>
        </dgm:presLayoutVars>
      </dgm:prSet>
      <dgm:spPr/>
      <dgm:t>
        <a:bodyPr/>
        <a:lstStyle/>
        <a:p>
          <a:endParaRPr lang="en-US"/>
        </a:p>
      </dgm:t>
    </dgm:pt>
    <dgm:pt modelId="{9851D598-02A8-4B55-B8A5-288D02F2F3AD}" type="pres">
      <dgm:prSet presAssocID="{42DA7B85-B9D5-4AAC-A2A4-F99F4A1187B4}" presName="accent_2" presStyleCnt="0"/>
      <dgm:spPr/>
    </dgm:pt>
    <dgm:pt modelId="{E870B700-C560-4161-86CC-9DB5ED6ED853}" type="pres">
      <dgm:prSet presAssocID="{42DA7B85-B9D5-4AAC-A2A4-F99F4A1187B4}" presName="accentRepeatNode" presStyleLbl="solidFgAcc1" presStyleIdx="1" presStyleCnt="3"/>
      <dgm:spPr/>
    </dgm:pt>
    <dgm:pt modelId="{7B39B39C-1538-4E71-8CF8-CA6C8B74FE4C}" type="pres">
      <dgm:prSet presAssocID="{AB79BCB5-447E-4585-B17E-217E5D615B6A}" presName="text_3" presStyleLbl="node1" presStyleIdx="2" presStyleCnt="3">
        <dgm:presLayoutVars>
          <dgm:bulletEnabled val="1"/>
        </dgm:presLayoutVars>
      </dgm:prSet>
      <dgm:spPr/>
      <dgm:t>
        <a:bodyPr/>
        <a:lstStyle/>
        <a:p>
          <a:endParaRPr lang="en-US"/>
        </a:p>
      </dgm:t>
    </dgm:pt>
    <dgm:pt modelId="{F6D011A7-962E-4FB0-A01D-12AC15B72B0E}" type="pres">
      <dgm:prSet presAssocID="{AB79BCB5-447E-4585-B17E-217E5D615B6A}" presName="accent_3" presStyleCnt="0"/>
      <dgm:spPr/>
    </dgm:pt>
    <dgm:pt modelId="{0595E83B-16EE-424D-BF6B-18C18D053DF2}" type="pres">
      <dgm:prSet presAssocID="{AB79BCB5-447E-4585-B17E-217E5D615B6A}" presName="accentRepeatNode" presStyleLbl="solidFgAcc1" presStyleIdx="2" presStyleCnt="3"/>
      <dgm:spPr/>
    </dgm:pt>
  </dgm:ptLst>
  <dgm:cxnLst>
    <dgm:cxn modelId="{DAA09D86-A58B-4BDC-8A2F-A0EED68D9388}" type="presOf" srcId="{42DA7B85-B9D5-4AAC-A2A4-F99F4A1187B4}" destId="{50B37533-2D38-4FBD-A0C4-3EF15698A5F7}" srcOrd="0" destOrd="0" presId="urn:microsoft.com/office/officeart/2008/layout/VerticalCurvedList"/>
    <dgm:cxn modelId="{77331FAE-BC38-41E9-BF61-398805E7F362}" type="presOf" srcId="{AB79BCB5-447E-4585-B17E-217E5D615B6A}" destId="{7B39B39C-1538-4E71-8CF8-CA6C8B74FE4C}" srcOrd="0" destOrd="0" presId="urn:microsoft.com/office/officeart/2008/layout/VerticalCurvedList"/>
    <dgm:cxn modelId="{65AD501C-BC1D-4E9E-A479-5E9441BCD3CE}" srcId="{6A242A3E-DAC0-48D4-834B-D4B49E3A9416}" destId="{42DA7B85-B9D5-4AAC-A2A4-F99F4A1187B4}" srcOrd="1" destOrd="0" parTransId="{C967D752-ADE7-4266-98B6-A84F0669FA82}" sibTransId="{0E184F09-F161-4314-A546-5630B750815C}"/>
    <dgm:cxn modelId="{CFF36732-0566-4793-9B6B-1999EBB9E2E2}" srcId="{6A242A3E-DAC0-48D4-834B-D4B49E3A9416}" destId="{AB79BCB5-447E-4585-B17E-217E5D615B6A}" srcOrd="2" destOrd="0" parTransId="{912EC920-17E8-4B1B-AF3D-603E217388F0}" sibTransId="{A836342B-2B88-40D2-8825-207CD5AB0F78}"/>
    <dgm:cxn modelId="{EF54E8FF-46D9-4D01-B3AC-BA620A0446BE}" type="presOf" srcId="{464367CC-EFC5-43C5-B167-DB54F81E4DFA}" destId="{FA6967FA-7EA0-4501-A02A-926FE56DA9BD}" srcOrd="0" destOrd="0" presId="urn:microsoft.com/office/officeart/2008/layout/VerticalCurvedList"/>
    <dgm:cxn modelId="{73ADE61C-4820-4543-873A-26575A532945}" srcId="{6A242A3E-DAC0-48D4-834B-D4B49E3A9416}" destId="{464367CC-EFC5-43C5-B167-DB54F81E4DFA}" srcOrd="0" destOrd="0" parTransId="{0AC963D7-7C85-4A70-8A41-F81F622E6E39}" sibTransId="{8AE6CCE3-3A13-4D95-A94B-CAF8BF00692E}"/>
    <dgm:cxn modelId="{D08BE463-C44B-4949-9365-8A18D9BCB16E}" type="presOf" srcId="{6A242A3E-DAC0-48D4-834B-D4B49E3A9416}" destId="{6F5C6699-DAF9-44D8-8E38-E0D9CDB67EA6}" srcOrd="0" destOrd="0" presId="urn:microsoft.com/office/officeart/2008/layout/VerticalCurvedList"/>
    <dgm:cxn modelId="{1C46FB90-104C-4C04-8566-14A37DD6C211}" type="presOf" srcId="{8AE6CCE3-3A13-4D95-A94B-CAF8BF00692E}" destId="{7746D04E-93CB-4A67-8FF8-0E2810A3338D}" srcOrd="0" destOrd="0" presId="urn:microsoft.com/office/officeart/2008/layout/VerticalCurvedList"/>
    <dgm:cxn modelId="{DE76DED7-F89E-436A-A9DA-3562CC246106}" type="presParOf" srcId="{6F5C6699-DAF9-44D8-8E38-E0D9CDB67EA6}" destId="{DF08BE10-BCAA-4BC6-9C2F-F085F95EB2A2}" srcOrd="0" destOrd="0" presId="urn:microsoft.com/office/officeart/2008/layout/VerticalCurvedList"/>
    <dgm:cxn modelId="{E298F294-52C4-4495-BBEE-36ED607A503B}" type="presParOf" srcId="{DF08BE10-BCAA-4BC6-9C2F-F085F95EB2A2}" destId="{A86DB029-CB0D-4F4F-898F-B370B6C62384}" srcOrd="0" destOrd="0" presId="urn:microsoft.com/office/officeart/2008/layout/VerticalCurvedList"/>
    <dgm:cxn modelId="{31BC186C-5AE0-4DFA-84AB-9670483FCA06}" type="presParOf" srcId="{A86DB029-CB0D-4F4F-898F-B370B6C62384}" destId="{95FB99A2-EFB3-4C2C-9A48-AACEA2A0E511}" srcOrd="0" destOrd="0" presId="urn:microsoft.com/office/officeart/2008/layout/VerticalCurvedList"/>
    <dgm:cxn modelId="{88832608-A20B-4DA7-BABD-8B80F1A00805}" type="presParOf" srcId="{A86DB029-CB0D-4F4F-898F-B370B6C62384}" destId="{7746D04E-93CB-4A67-8FF8-0E2810A3338D}" srcOrd="1" destOrd="0" presId="urn:microsoft.com/office/officeart/2008/layout/VerticalCurvedList"/>
    <dgm:cxn modelId="{88864812-6E62-42DB-9A93-252F39016886}" type="presParOf" srcId="{A86DB029-CB0D-4F4F-898F-B370B6C62384}" destId="{24548521-C417-48CA-A154-EC501820361D}" srcOrd="2" destOrd="0" presId="urn:microsoft.com/office/officeart/2008/layout/VerticalCurvedList"/>
    <dgm:cxn modelId="{B5CE2136-4EE6-4993-A478-04874FCF035B}" type="presParOf" srcId="{A86DB029-CB0D-4F4F-898F-B370B6C62384}" destId="{3F8AE77F-A992-4227-8F24-13043998A13B}" srcOrd="3" destOrd="0" presId="urn:microsoft.com/office/officeart/2008/layout/VerticalCurvedList"/>
    <dgm:cxn modelId="{187B6278-026A-4F7E-BB63-7D0EFC3AFE44}" type="presParOf" srcId="{DF08BE10-BCAA-4BC6-9C2F-F085F95EB2A2}" destId="{FA6967FA-7EA0-4501-A02A-926FE56DA9BD}" srcOrd="1" destOrd="0" presId="urn:microsoft.com/office/officeart/2008/layout/VerticalCurvedList"/>
    <dgm:cxn modelId="{92563963-F070-44AE-B590-15B47023B508}" type="presParOf" srcId="{DF08BE10-BCAA-4BC6-9C2F-F085F95EB2A2}" destId="{29A838C9-72E2-42CF-8109-4BCA86D874BE}" srcOrd="2" destOrd="0" presId="urn:microsoft.com/office/officeart/2008/layout/VerticalCurvedList"/>
    <dgm:cxn modelId="{D3330E0F-CB61-4914-BF0A-B33E169B244A}" type="presParOf" srcId="{29A838C9-72E2-42CF-8109-4BCA86D874BE}" destId="{72C3F16F-DDE5-4FA3-A240-29A3A8541F4A}" srcOrd="0" destOrd="0" presId="urn:microsoft.com/office/officeart/2008/layout/VerticalCurvedList"/>
    <dgm:cxn modelId="{EF50597A-82BD-434A-977D-6262F7A584E4}" type="presParOf" srcId="{DF08BE10-BCAA-4BC6-9C2F-F085F95EB2A2}" destId="{50B37533-2D38-4FBD-A0C4-3EF15698A5F7}" srcOrd="3" destOrd="0" presId="urn:microsoft.com/office/officeart/2008/layout/VerticalCurvedList"/>
    <dgm:cxn modelId="{B0A004B8-5918-49B5-A8D7-DA399EB33EA2}" type="presParOf" srcId="{DF08BE10-BCAA-4BC6-9C2F-F085F95EB2A2}" destId="{9851D598-02A8-4B55-B8A5-288D02F2F3AD}" srcOrd="4" destOrd="0" presId="urn:microsoft.com/office/officeart/2008/layout/VerticalCurvedList"/>
    <dgm:cxn modelId="{A1CAAA0C-2475-4EB1-9AF4-5B570255538C}" type="presParOf" srcId="{9851D598-02A8-4B55-B8A5-288D02F2F3AD}" destId="{E870B700-C560-4161-86CC-9DB5ED6ED853}" srcOrd="0" destOrd="0" presId="urn:microsoft.com/office/officeart/2008/layout/VerticalCurvedList"/>
    <dgm:cxn modelId="{AF3F7146-3D17-4FCE-95CE-8B19E86CE845}" type="presParOf" srcId="{DF08BE10-BCAA-4BC6-9C2F-F085F95EB2A2}" destId="{7B39B39C-1538-4E71-8CF8-CA6C8B74FE4C}" srcOrd="5" destOrd="0" presId="urn:microsoft.com/office/officeart/2008/layout/VerticalCurvedList"/>
    <dgm:cxn modelId="{51A99051-9D22-4171-951C-45117C07D5E5}" type="presParOf" srcId="{DF08BE10-BCAA-4BC6-9C2F-F085F95EB2A2}" destId="{F6D011A7-962E-4FB0-A01D-12AC15B72B0E}" srcOrd="6" destOrd="0" presId="urn:microsoft.com/office/officeart/2008/layout/VerticalCurvedList"/>
    <dgm:cxn modelId="{0F4748E5-1902-4A5C-9667-A1114E209AB0}" type="presParOf" srcId="{F6D011A7-962E-4FB0-A01D-12AC15B72B0E}" destId="{0595E83B-16EE-424D-BF6B-18C18D053DF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B4E2B-857C-45CD-BCA5-4BBACB455199}">
      <dsp:nvSpPr>
        <dsp:cNvPr id="0" name=""/>
        <dsp:cNvSpPr/>
      </dsp:nvSpPr>
      <dsp:spPr>
        <a:xfrm rot="5400000">
          <a:off x="-289718" y="292805"/>
          <a:ext cx="1931458" cy="1352020"/>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Initial Step</a:t>
          </a:r>
          <a:endParaRPr lang="en-US" sz="2100" kern="1200" dirty="0"/>
        </a:p>
      </dsp:txBody>
      <dsp:txXfrm rot="-5400000">
        <a:off x="1" y="679096"/>
        <a:ext cx="1352020" cy="579438"/>
      </dsp:txXfrm>
    </dsp:sp>
    <dsp:sp modelId="{E67A4846-9F3A-4B43-ADDA-B38B0FC7F8BA}">
      <dsp:nvSpPr>
        <dsp:cNvPr id="0" name=""/>
        <dsp:cNvSpPr/>
      </dsp:nvSpPr>
      <dsp:spPr>
        <a:xfrm rot="5400000">
          <a:off x="4409228" y="-3054121"/>
          <a:ext cx="1255447" cy="736986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Complete DocuSign Training in my.ufl.edu (PST)</a:t>
          </a:r>
          <a:endParaRPr lang="en-US" sz="1800" kern="1200" dirty="0"/>
        </a:p>
        <a:p>
          <a:pPr marL="171450" lvl="1" indent="-171450" algn="l" defTabSz="800100">
            <a:lnSpc>
              <a:spcPct val="90000"/>
            </a:lnSpc>
            <a:spcBef>
              <a:spcPct val="0"/>
            </a:spcBef>
            <a:spcAft>
              <a:spcPct val="15000"/>
            </a:spcAft>
            <a:buChar char="••"/>
          </a:pPr>
          <a:r>
            <a:rPr lang="en-US" sz="1800" kern="1200" dirty="0" smtClean="0"/>
            <a:t>Email Melissa Stanton (</a:t>
          </a:r>
          <a:r>
            <a:rPr lang="en-US" sz="1800" kern="1200" dirty="0" smtClean="0">
              <a:hlinkClick xmlns:r="http://schemas.openxmlformats.org/officeDocument/2006/relationships" r:id="rId1"/>
            </a:rPr>
            <a:t>melissamstanton@ufl.edu</a:t>
          </a:r>
          <a:r>
            <a:rPr lang="en-US" sz="1800" kern="1200" dirty="0" smtClean="0"/>
            <a:t>) when complete</a:t>
          </a:r>
          <a:endParaRPr lang="en-US" sz="1800" kern="1200" dirty="0"/>
        </a:p>
      </dsp:txBody>
      <dsp:txXfrm rot="-5400000">
        <a:off x="1352020" y="64373"/>
        <a:ext cx="7308577" cy="1132875"/>
      </dsp:txXfrm>
    </dsp:sp>
    <dsp:sp modelId="{5E32856D-B542-4728-A994-2B7F0578D711}">
      <dsp:nvSpPr>
        <dsp:cNvPr id="0" name=""/>
        <dsp:cNvSpPr/>
      </dsp:nvSpPr>
      <dsp:spPr>
        <a:xfrm rot="5400000">
          <a:off x="-289718" y="2033323"/>
          <a:ext cx="1931458" cy="1352020"/>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Access</a:t>
          </a:r>
          <a:endParaRPr lang="en-US" sz="2100" kern="1200" dirty="0"/>
        </a:p>
      </dsp:txBody>
      <dsp:txXfrm rot="-5400000">
        <a:off x="1" y="2419614"/>
        <a:ext cx="1352020" cy="579438"/>
      </dsp:txXfrm>
    </dsp:sp>
    <dsp:sp modelId="{361053A8-5A51-4546-A7E1-EE3168D4B9AB}">
      <dsp:nvSpPr>
        <dsp:cNvPr id="0" name=""/>
        <dsp:cNvSpPr/>
      </dsp:nvSpPr>
      <dsp:spPr>
        <a:xfrm rot="5400000">
          <a:off x="4409228" y="-1313603"/>
          <a:ext cx="1255447" cy="736986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Log into DocuSign using your UF credentials.</a:t>
          </a:r>
          <a:endParaRPr lang="en-US" sz="1800" kern="1200" dirty="0"/>
        </a:p>
        <a:p>
          <a:pPr marL="171450" lvl="1" indent="-171450" algn="l" defTabSz="800100">
            <a:lnSpc>
              <a:spcPct val="90000"/>
            </a:lnSpc>
            <a:spcBef>
              <a:spcPct val="0"/>
            </a:spcBef>
            <a:spcAft>
              <a:spcPct val="15000"/>
            </a:spcAft>
            <a:buChar char="••"/>
          </a:pPr>
          <a:r>
            <a:rPr lang="en-US" sz="1800" kern="1200" dirty="0" smtClean="0"/>
            <a:t>Select “Templates” header along the top of screen</a:t>
          </a:r>
          <a:endParaRPr lang="en-US" sz="1800" kern="1200" dirty="0"/>
        </a:p>
        <a:p>
          <a:pPr marL="171450" lvl="1" indent="-171450" algn="l" defTabSz="800100">
            <a:lnSpc>
              <a:spcPct val="90000"/>
            </a:lnSpc>
            <a:spcBef>
              <a:spcPct val="0"/>
            </a:spcBef>
            <a:spcAft>
              <a:spcPct val="15000"/>
            </a:spcAft>
            <a:buChar char="••"/>
          </a:pPr>
          <a:r>
            <a:rPr lang="en-US" sz="1800" kern="1200" dirty="0" smtClean="0"/>
            <a:t>Select the file folder “Tropical REC Business Office Templates” and locate the appropriate form to be used for your item. </a:t>
          </a:r>
          <a:endParaRPr lang="en-US" sz="1800" kern="1200" dirty="0"/>
        </a:p>
      </dsp:txBody>
      <dsp:txXfrm rot="-5400000">
        <a:off x="1352020" y="1804891"/>
        <a:ext cx="7308577" cy="1132875"/>
      </dsp:txXfrm>
    </dsp:sp>
    <dsp:sp modelId="{FEC3A967-960C-4CB2-A032-EBA249C9B486}">
      <dsp:nvSpPr>
        <dsp:cNvPr id="0" name=""/>
        <dsp:cNvSpPr/>
      </dsp:nvSpPr>
      <dsp:spPr>
        <a:xfrm rot="5400000">
          <a:off x="-289718" y="3773840"/>
          <a:ext cx="1931458" cy="1352020"/>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Instruction</a:t>
          </a:r>
          <a:endParaRPr lang="en-US" sz="2100" kern="1200" dirty="0"/>
        </a:p>
      </dsp:txBody>
      <dsp:txXfrm rot="-5400000">
        <a:off x="1" y="4160131"/>
        <a:ext cx="1352020" cy="579438"/>
      </dsp:txXfrm>
    </dsp:sp>
    <dsp:sp modelId="{E1286BC9-8CFA-49BC-9726-F417335DE636}">
      <dsp:nvSpPr>
        <dsp:cNvPr id="0" name=""/>
        <dsp:cNvSpPr/>
      </dsp:nvSpPr>
      <dsp:spPr>
        <a:xfrm rot="5400000">
          <a:off x="4409228" y="426914"/>
          <a:ext cx="1255447" cy="736986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DocuSign Template instructions can be found on the T Drive.</a:t>
          </a:r>
          <a:endParaRPr lang="en-US" sz="1800" kern="1200" dirty="0"/>
        </a:p>
        <a:p>
          <a:pPr marL="171450" lvl="1" indent="-171450" algn="l" defTabSz="800100">
            <a:lnSpc>
              <a:spcPct val="90000"/>
            </a:lnSpc>
            <a:spcBef>
              <a:spcPct val="0"/>
            </a:spcBef>
            <a:spcAft>
              <a:spcPct val="15000"/>
            </a:spcAft>
            <a:buChar char="••"/>
          </a:pPr>
          <a:r>
            <a:rPr lang="en-US" sz="1800" kern="1200" dirty="0" smtClean="0"/>
            <a:t>T:\Unit\Administrative\FORMS\DocuSign Instructions</a:t>
          </a:r>
          <a:endParaRPr lang="en-US" sz="1800" kern="1200" dirty="0"/>
        </a:p>
      </dsp:txBody>
      <dsp:txXfrm rot="-5400000">
        <a:off x="1352020" y="3545408"/>
        <a:ext cx="7308577" cy="1132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26DB3-50F7-4E46-9CB8-360D005F7296}">
      <dsp:nvSpPr>
        <dsp:cNvPr id="0" name=""/>
        <dsp:cNvSpPr/>
      </dsp:nvSpPr>
      <dsp:spPr>
        <a:xfrm>
          <a:off x="404806" y="539154"/>
          <a:ext cx="7973749" cy="3820635"/>
        </a:xfrm>
        <a:prstGeom prst="rect">
          <a:avLst/>
        </a:prstGeom>
        <a:solidFill>
          <a:schemeClr val="accent6">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A26E9069-A68B-46C7-A73F-96ADFD48E1B4}">
      <dsp:nvSpPr>
        <dsp:cNvPr id="0" name=""/>
        <dsp:cNvSpPr/>
      </dsp:nvSpPr>
      <dsp:spPr>
        <a:xfrm>
          <a:off x="396841" y="878425"/>
          <a:ext cx="3880618" cy="3633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US" sz="2300" kern="1200" dirty="0"/>
            <a:t>-Cash register receipt from Publix</a:t>
          </a:r>
        </a:p>
        <a:p>
          <a:pPr lvl="0" algn="l" defTabSz="1022350">
            <a:lnSpc>
              <a:spcPct val="90000"/>
            </a:lnSpc>
            <a:spcBef>
              <a:spcPct val="0"/>
            </a:spcBef>
            <a:spcAft>
              <a:spcPct val="35000"/>
            </a:spcAft>
          </a:pPr>
          <a:r>
            <a:rPr lang="en-US" sz="2300" kern="1200" dirty="0"/>
            <a:t>-Print out of your Fisher order plus the packing slip</a:t>
          </a:r>
        </a:p>
        <a:p>
          <a:pPr lvl="0" algn="l" defTabSz="1022350">
            <a:lnSpc>
              <a:spcPct val="90000"/>
            </a:lnSpc>
            <a:spcBef>
              <a:spcPct val="0"/>
            </a:spcBef>
            <a:spcAft>
              <a:spcPct val="35000"/>
            </a:spcAft>
          </a:pPr>
          <a:r>
            <a:rPr lang="en-US" sz="2300" kern="1200" dirty="0"/>
            <a:t>-Print out of your Amazon order with the word “received” written on it with the date received and the signature of who received it</a:t>
          </a:r>
        </a:p>
      </dsp:txBody>
      <dsp:txXfrm>
        <a:off x="396841" y="878425"/>
        <a:ext cx="3880618" cy="3633991"/>
      </dsp:txXfrm>
    </dsp:sp>
    <dsp:sp modelId="{26ACE129-B5EF-4758-9891-071FD2A505CF}">
      <dsp:nvSpPr>
        <dsp:cNvPr id="0" name=""/>
        <dsp:cNvSpPr/>
      </dsp:nvSpPr>
      <dsp:spPr>
        <a:xfrm>
          <a:off x="4559321" y="880060"/>
          <a:ext cx="3685724" cy="3268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US" sz="2300" kern="1200" dirty="0"/>
            <a:t>-A print out of your Amazon order</a:t>
          </a:r>
        </a:p>
        <a:p>
          <a:pPr lvl="0" algn="l" defTabSz="1022350">
            <a:lnSpc>
              <a:spcPct val="90000"/>
            </a:lnSpc>
            <a:spcBef>
              <a:spcPct val="0"/>
            </a:spcBef>
            <a:spcAft>
              <a:spcPct val="35000"/>
            </a:spcAft>
          </a:pPr>
          <a:r>
            <a:rPr lang="en-US" sz="2300" kern="1200" dirty="0"/>
            <a:t>-A credit card receipt with no detail of item purchased</a:t>
          </a:r>
        </a:p>
        <a:p>
          <a:pPr lvl="0" algn="l" defTabSz="1022350">
            <a:lnSpc>
              <a:spcPct val="90000"/>
            </a:lnSpc>
            <a:spcBef>
              <a:spcPct val="0"/>
            </a:spcBef>
            <a:spcAft>
              <a:spcPct val="35000"/>
            </a:spcAft>
          </a:pPr>
          <a:r>
            <a:rPr lang="en-US" sz="2300" kern="1200" dirty="0"/>
            <a:t>-A statement</a:t>
          </a:r>
        </a:p>
      </dsp:txBody>
      <dsp:txXfrm>
        <a:off x="4559321" y="880060"/>
        <a:ext cx="3685724" cy="3268507"/>
      </dsp:txXfrm>
    </dsp:sp>
    <dsp:sp modelId="{1F88EA9B-0932-4E45-B08A-05856CB04A38}">
      <dsp:nvSpPr>
        <dsp:cNvPr id="0" name=""/>
        <dsp:cNvSpPr/>
      </dsp:nvSpPr>
      <dsp:spPr>
        <a:xfrm flipH="1">
          <a:off x="625541" y="332839"/>
          <a:ext cx="186382" cy="106524"/>
        </a:xfrm>
        <a:prstGeom prst="smileyFace">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9C972E6-A86E-496B-9B2B-A4A6BC56C9CE}">
      <dsp:nvSpPr>
        <dsp:cNvPr id="0" name=""/>
        <dsp:cNvSpPr/>
      </dsp:nvSpPr>
      <dsp:spPr>
        <a:xfrm>
          <a:off x="7683171" y="347942"/>
          <a:ext cx="262203" cy="136676"/>
        </a:xfrm>
        <a:prstGeom prst="noSmoking">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1">
          <a:scrgbClr r="0" g="0" b="0"/>
        </a:effectRef>
        <a:fontRef idx="minor">
          <a:schemeClr val="lt1"/>
        </a:fontRef>
      </dsp:style>
    </dsp:sp>
    <dsp:sp modelId="{7D9D7528-A14B-4579-94A9-B78ECAEA63B5}">
      <dsp:nvSpPr>
        <dsp:cNvPr id="0" name=""/>
        <dsp:cNvSpPr/>
      </dsp:nvSpPr>
      <dsp:spPr>
        <a:xfrm>
          <a:off x="4457699" y="882211"/>
          <a:ext cx="849" cy="3121739"/>
        </a:xfrm>
        <a:prstGeom prst="line">
          <a:avLst/>
        </a:prstGeom>
        <a:noFill/>
        <a:ln w="15875" cap="rnd"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6D04E-93CB-4A67-8FF8-0E2810A3338D}">
      <dsp:nvSpPr>
        <dsp:cNvPr id="0" name=""/>
        <dsp:cNvSpPr/>
      </dsp:nvSpPr>
      <dsp:spPr>
        <a:xfrm>
          <a:off x="-4542086" y="-696464"/>
          <a:ext cx="5410747" cy="5410747"/>
        </a:xfrm>
        <a:prstGeom prst="blockArc">
          <a:avLst>
            <a:gd name="adj1" fmla="val 18900000"/>
            <a:gd name="adj2" fmla="val 2700000"/>
            <a:gd name="adj3" fmla="val 399"/>
          </a:avLst>
        </a:prstGeom>
        <a:noFill/>
        <a:ln w="15875"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6967FA-7EA0-4501-A02A-926FE56DA9BD}">
      <dsp:nvSpPr>
        <dsp:cNvPr id="0" name=""/>
        <dsp:cNvSpPr/>
      </dsp:nvSpPr>
      <dsp:spPr>
        <a:xfrm>
          <a:off x="558661" y="401781"/>
          <a:ext cx="7922868" cy="803563"/>
        </a:xfrm>
        <a:prstGeom prst="rect">
          <a:avLst/>
        </a:prstGeom>
        <a:solidFill>
          <a:schemeClr val="accent1">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829" tIns="45720" rIns="45720" bIns="45720" numCol="1" spcCol="1270" anchor="ctr" anchorCtr="0">
          <a:noAutofit/>
        </a:bodyPr>
        <a:lstStyle/>
        <a:p>
          <a:pPr lvl="0" algn="l" defTabSz="800100">
            <a:lnSpc>
              <a:spcPct val="90000"/>
            </a:lnSpc>
            <a:spcBef>
              <a:spcPct val="0"/>
            </a:spcBef>
            <a:spcAft>
              <a:spcPct val="35000"/>
            </a:spcAft>
          </a:pPr>
          <a:r>
            <a:rPr lang="en-US" sz="1800" kern="1200" dirty="0"/>
            <a:t>you can wait until everything on the order is received and submit one p-card form with all of the packing slips</a:t>
          </a:r>
        </a:p>
      </dsp:txBody>
      <dsp:txXfrm>
        <a:off x="558661" y="401781"/>
        <a:ext cx="7922868" cy="803563"/>
      </dsp:txXfrm>
    </dsp:sp>
    <dsp:sp modelId="{72C3F16F-DDE5-4FA3-A240-29A3A8541F4A}">
      <dsp:nvSpPr>
        <dsp:cNvPr id="0" name=""/>
        <dsp:cNvSpPr/>
      </dsp:nvSpPr>
      <dsp:spPr>
        <a:xfrm>
          <a:off x="56434" y="301336"/>
          <a:ext cx="1004454" cy="1004454"/>
        </a:xfrm>
        <a:prstGeom prst="ellipse">
          <a:avLst/>
        </a:prstGeom>
        <a:solidFill>
          <a:schemeClr val="lt1">
            <a:hueOff val="0"/>
            <a:satOff val="0"/>
            <a:lumOff val="0"/>
            <a:alphaOff val="0"/>
          </a:schemeClr>
        </a:solidFill>
        <a:ln w="15875" cap="rnd"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B37533-2D38-4FBD-A0C4-3EF15698A5F7}">
      <dsp:nvSpPr>
        <dsp:cNvPr id="0" name=""/>
        <dsp:cNvSpPr/>
      </dsp:nvSpPr>
      <dsp:spPr>
        <a:xfrm>
          <a:off x="850757" y="1607127"/>
          <a:ext cx="7630773" cy="803563"/>
        </a:xfrm>
        <a:prstGeom prst="rect">
          <a:avLst/>
        </a:prstGeom>
        <a:solidFill>
          <a:schemeClr val="accent1">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829" tIns="45720" rIns="45720" bIns="45720" numCol="1" spcCol="1270" anchor="ctr" anchorCtr="0">
          <a:noAutofit/>
        </a:bodyPr>
        <a:lstStyle/>
        <a:p>
          <a:pPr lvl="0" algn="l" defTabSz="800100">
            <a:lnSpc>
              <a:spcPct val="90000"/>
            </a:lnSpc>
            <a:spcBef>
              <a:spcPct val="0"/>
            </a:spcBef>
            <a:spcAft>
              <a:spcPct val="35000"/>
            </a:spcAft>
          </a:pPr>
          <a:r>
            <a:rPr lang="en-US" sz="1800" kern="1200" dirty="0"/>
            <a:t>you can submit the p-card form without the packing slips and bring the packing slips as the parts of the order are received</a:t>
          </a:r>
        </a:p>
      </dsp:txBody>
      <dsp:txXfrm>
        <a:off x="850757" y="1607127"/>
        <a:ext cx="7630773" cy="803563"/>
      </dsp:txXfrm>
    </dsp:sp>
    <dsp:sp modelId="{E870B700-C560-4161-86CC-9DB5ED6ED853}">
      <dsp:nvSpPr>
        <dsp:cNvPr id="0" name=""/>
        <dsp:cNvSpPr/>
      </dsp:nvSpPr>
      <dsp:spPr>
        <a:xfrm>
          <a:off x="348529" y="1506681"/>
          <a:ext cx="1004454" cy="1004454"/>
        </a:xfrm>
        <a:prstGeom prst="ellipse">
          <a:avLst/>
        </a:prstGeom>
        <a:solidFill>
          <a:schemeClr val="lt1">
            <a:hueOff val="0"/>
            <a:satOff val="0"/>
            <a:lumOff val="0"/>
            <a:alphaOff val="0"/>
          </a:schemeClr>
        </a:solidFill>
        <a:ln w="15875" cap="rnd" cmpd="sng" algn="ctr">
          <a:solidFill>
            <a:schemeClr val="accent1">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7B39B39C-1538-4E71-8CF8-CA6C8B74FE4C}">
      <dsp:nvSpPr>
        <dsp:cNvPr id="0" name=""/>
        <dsp:cNvSpPr/>
      </dsp:nvSpPr>
      <dsp:spPr>
        <a:xfrm>
          <a:off x="558661" y="2812472"/>
          <a:ext cx="7922868" cy="803563"/>
        </a:xfrm>
        <a:prstGeom prst="rect">
          <a:avLst/>
        </a:prstGeom>
        <a:solidFill>
          <a:schemeClr val="accent1">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7829" tIns="45720" rIns="45720" bIns="45720" numCol="1" spcCol="1270" anchor="ctr" anchorCtr="0">
          <a:noAutofit/>
        </a:bodyPr>
        <a:lstStyle/>
        <a:p>
          <a:pPr lvl="0" algn="l" defTabSz="800100">
            <a:lnSpc>
              <a:spcPct val="90000"/>
            </a:lnSpc>
            <a:spcBef>
              <a:spcPct val="0"/>
            </a:spcBef>
            <a:spcAft>
              <a:spcPct val="35000"/>
            </a:spcAft>
          </a:pPr>
          <a:r>
            <a:rPr lang="en-US" sz="1800" kern="1200" dirty="0"/>
            <a:t>you can complete a p-card form and submit it with the packing slip for each part of the order as it is received</a:t>
          </a:r>
        </a:p>
      </dsp:txBody>
      <dsp:txXfrm>
        <a:off x="558661" y="2812472"/>
        <a:ext cx="7922868" cy="803563"/>
      </dsp:txXfrm>
    </dsp:sp>
    <dsp:sp modelId="{0595E83B-16EE-424D-BF6B-18C18D053DF2}">
      <dsp:nvSpPr>
        <dsp:cNvPr id="0" name=""/>
        <dsp:cNvSpPr/>
      </dsp:nvSpPr>
      <dsp:spPr>
        <a:xfrm>
          <a:off x="56434" y="2712027"/>
          <a:ext cx="1004454" cy="1004454"/>
        </a:xfrm>
        <a:prstGeom prst="ellipse">
          <a:avLst/>
        </a:prstGeom>
        <a:solidFill>
          <a:schemeClr val="lt1">
            <a:hueOff val="0"/>
            <a:satOff val="0"/>
            <a:lumOff val="0"/>
            <a:alphaOff val="0"/>
          </a:schemeClr>
        </a:solidFill>
        <a:ln w="15875" cap="rnd"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52" cy="462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569" y="1"/>
            <a:ext cx="2971852" cy="462126"/>
          </a:xfrm>
          <a:prstGeom prst="rect">
            <a:avLst/>
          </a:prstGeom>
        </p:spPr>
        <p:txBody>
          <a:bodyPr vert="horz" lIns="91440" tIns="45720" rIns="91440" bIns="45720" rtlCol="0"/>
          <a:lstStyle>
            <a:lvl1pPr algn="r">
              <a:defRPr sz="1200"/>
            </a:lvl1pPr>
          </a:lstStyle>
          <a:p>
            <a:fld id="{883E56DE-DF67-4452-A90A-DC9CBFB82242}" type="datetimeFigureOut">
              <a:rPr lang="en-US" smtClean="0"/>
              <a:t>8/6/2020</a:t>
            </a:fld>
            <a:endParaRPr lang="en-US"/>
          </a:p>
        </p:txBody>
      </p:sp>
      <p:sp>
        <p:nvSpPr>
          <p:cNvPr id="4" name="Footer Placeholder 3"/>
          <p:cNvSpPr>
            <a:spLocks noGrp="1"/>
          </p:cNvSpPr>
          <p:nvPr>
            <p:ph type="ftr" sz="quarter" idx="2"/>
          </p:nvPr>
        </p:nvSpPr>
        <p:spPr>
          <a:xfrm>
            <a:off x="1" y="8753312"/>
            <a:ext cx="2971852" cy="462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569" y="8753312"/>
            <a:ext cx="2971852" cy="462126"/>
          </a:xfrm>
          <a:prstGeom prst="rect">
            <a:avLst/>
          </a:prstGeom>
        </p:spPr>
        <p:txBody>
          <a:bodyPr vert="horz" lIns="91440" tIns="45720" rIns="91440" bIns="45720" rtlCol="0" anchor="b"/>
          <a:lstStyle>
            <a:lvl1pPr algn="r">
              <a:defRPr sz="1200"/>
            </a:lvl1pPr>
          </a:lstStyle>
          <a:p>
            <a:fld id="{31CF95AC-607D-44BB-9294-CFE844050515}" type="slidenum">
              <a:rPr lang="en-US" smtClean="0"/>
              <a:t>‹#›</a:t>
            </a:fld>
            <a:endParaRPr lang="en-US"/>
          </a:p>
        </p:txBody>
      </p:sp>
    </p:spTree>
    <p:extLst>
      <p:ext uri="{BB962C8B-B14F-4D97-AF65-F5344CB8AC3E}">
        <p14:creationId xmlns:p14="http://schemas.microsoft.com/office/powerpoint/2010/main" val="216059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52" cy="462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569" y="1"/>
            <a:ext cx="2971852" cy="462126"/>
          </a:xfrm>
          <a:prstGeom prst="rect">
            <a:avLst/>
          </a:prstGeom>
        </p:spPr>
        <p:txBody>
          <a:bodyPr vert="horz" lIns="91440" tIns="45720" rIns="91440" bIns="45720" rtlCol="0"/>
          <a:lstStyle>
            <a:lvl1pPr algn="r">
              <a:defRPr sz="1200"/>
            </a:lvl1pPr>
          </a:lstStyle>
          <a:p>
            <a:fld id="{FB2AA7CB-0027-4194-BCE2-B04969653D2C}" type="datetimeFigureOut">
              <a:rPr lang="en-US" smtClean="0"/>
              <a:t>8/6/2020</a:t>
            </a:fld>
            <a:endParaRPr lang="en-US"/>
          </a:p>
        </p:txBody>
      </p:sp>
      <p:sp>
        <p:nvSpPr>
          <p:cNvPr id="4" name="Slide Image Placeholder 3"/>
          <p:cNvSpPr>
            <a:spLocks noGrp="1" noRot="1" noChangeAspect="1"/>
          </p:cNvSpPr>
          <p:nvPr>
            <p:ph type="sldImg" idx="2"/>
          </p:nvPr>
        </p:nvSpPr>
        <p:spPr>
          <a:xfrm>
            <a:off x="665163" y="1152525"/>
            <a:ext cx="5527675" cy="3109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326" y="4434821"/>
            <a:ext cx="5487348" cy="3628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53312"/>
            <a:ext cx="2971852" cy="462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569" y="8753312"/>
            <a:ext cx="2971852" cy="462126"/>
          </a:xfrm>
          <a:prstGeom prst="rect">
            <a:avLst/>
          </a:prstGeom>
        </p:spPr>
        <p:txBody>
          <a:bodyPr vert="horz" lIns="91440" tIns="45720" rIns="91440" bIns="45720" rtlCol="0" anchor="b"/>
          <a:lstStyle>
            <a:lvl1pPr algn="r">
              <a:defRPr sz="1200"/>
            </a:lvl1pPr>
          </a:lstStyle>
          <a:p>
            <a:fld id="{199D6BB9-7272-47C8-9A9F-D9F523876778}" type="slidenum">
              <a:rPr lang="en-US" smtClean="0"/>
              <a:t>‹#›</a:t>
            </a:fld>
            <a:endParaRPr lang="en-US"/>
          </a:p>
        </p:txBody>
      </p:sp>
    </p:spTree>
    <p:extLst>
      <p:ext uri="{BB962C8B-B14F-4D97-AF65-F5344CB8AC3E}">
        <p14:creationId xmlns:p14="http://schemas.microsoft.com/office/powerpoint/2010/main" val="397261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complete as much information as possible. Please write neatly or complete the form online. More information is always better.</a:t>
            </a:r>
          </a:p>
          <a:p>
            <a:endParaRPr lang="en-US" dirty="0"/>
          </a:p>
          <a:p>
            <a:r>
              <a:rPr lang="en-US" sz="1900" b="1" dirty="0"/>
              <a:t>Description of purchase </a:t>
            </a:r>
            <a:r>
              <a:rPr lang="en-US" sz="1900" dirty="0"/>
              <a:t>and use should be concise but complete so we would prefer something like lab supplies for insect experiments instead of just lab supplies</a:t>
            </a:r>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84225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a:t>
            </a:r>
            <a:r>
              <a:rPr lang="en-US" baseline="0" dirty="0"/>
              <a:t>/benefit ratio should be effective when tax is charged at a minimal amount.</a:t>
            </a:r>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989500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a:t>
            </a:r>
            <a:r>
              <a:rPr lang="en-US" baseline="0" dirty="0"/>
              <a:t>/benefit ratio should be effective when tax is charged at a minimal amount.</a:t>
            </a:r>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4603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t>14</a:t>
            </a:fld>
            <a:endParaRPr lang="en-US"/>
          </a:p>
        </p:txBody>
      </p:sp>
    </p:spTree>
    <p:extLst>
      <p:ext uri="{BB962C8B-B14F-4D97-AF65-F5344CB8AC3E}">
        <p14:creationId xmlns:p14="http://schemas.microsoft.com/office/powerpoint/2010/main" val="3917403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t>15</a:t>
            </a:fld>
            <a:endParaRPr lang="en-US"/>
          </a:p>
        </p:txBody>
      </p:sp>
    </p:spTree>
    <p:extLst>
      <p:ext uri="{BB962C8B-B14F-4D97-AF65-F5344CB8AC3E}">
        <p14:creationId xmlns:p14="http://schemas.microsoft.com/office/powerpoint/2010/main" val="422508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8278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200" b="1" dirty="0"/>
              <a:t>Itemized Receipt</a:t>
            </a:r>
            <a:r>
              <a:rPr lang="en-US" sz="2200" dirty="0"/>
              <a:t>:</a:t>
            </a:r>
          </a:p>
          <a:p>
            <a:pPr lvl="1"/>
            <a:r>
              <a:rPr lang="en-US" sz="2200" dirty="0"/>
              <a:t>Name/address of vendor</a:t>
            </a:r>
          </a:p>
          <a:p>
            <a:pPr lvl="1"/>
            <a:r>
              <a:rPr lang="en-US" sz="2200" dirty="0"/>
              <a:t>Date of purchase</a:t>
            </a:r>
          </a:p>
          <a:p>
            <a:pPr lvl="1"/>
            <a:r>
              <a:rPr lang="en-US" sz="2200" dirty="0"/>
              <a:t>Detail of item(s) purchased</a:t>
            </a:r>
          </a:p>
          <a:p>
            <a:pPr lvl="1"/>
            <a:r>
              <a:rPr lang="en-US" sz="2200" dirty="0"/>
              <a:t>Total purchase amount</a:t>
            </a:r>
          </a:p>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5216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791545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45666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494424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515">
              <a:defRPr/>
            </a:pPr>
            <a:r>
              <a:rPr lang="en-US" dirty="0"/>
              <a:t>SC has no preference as to the above, whichever works best in a particular situation</a:t>
            </a:r>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0749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88663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801D9-FD13-46FD-93AB-C4B1BF10809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92741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38244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87267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6929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2926041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8871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408120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4246343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290036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571433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1173071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173944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822576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270950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553366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2862896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1795236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40812111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4264275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11153260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76121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2292034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92526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17590691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35292904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522881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178628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314837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306235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247580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154058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59987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15FE37-E079-428F-A615-57B073E04E5F}" type="datetimeFigureOut">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76D0C3-9E94-43B7-AF68-AE6380DE4046}" type="slidenum">
              <a:rPr lang="en-US" smtClean="0"/>
              <a:t>‹#›</a:t>
            </a:fld>
            <a:endParaRPr lang="en-US" dirty="0"/>
          </a:p>
        </p:txBody>
      </p:sp>
    </p:spTree>
    <p:extLst>
      <p:ext uri="{BB962C8B-B14F-4D97-AF65-F5344CB8AC3E}">
        <p14:creationId xmlns:p14="http://schemas.microsoft.com/office/powerpoint/2010/main" val="190707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15FE37-E079-428F-A615-57B073E04E5F}" type="datetimeFigureOut">
              <a:rPr lang="en-US" smtClean="0"/>
              <a:t>8/6/2020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76D0C3-9E94-43B7-AF68-AE6380DE4046}" type="slidenum">
              <a:rPr lang="en-US" smtClean="0"/>
              <a:t>‹#›</a:t>
            </a:fld>
            <a:endParaRPr lang="en-US" dirty="0"/>
          </a:p>
        </p:txBody>
      </p:sp>
    </p:spTree>
    <p:extLst>
      <p:ext uri="{BB962C8B-B14F-4D97-AF65-F5344CB8AC3E}">
        <p14:creationId xmlns:p14="http://schemas.microsoft.com/office/powerpoint/2010/main" val="2006321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15FE37-E079-428F-A615-57B073E04E5F}" type="datetimeFigureOut">
              <a:rPr lang="en-US" smtClean="0">
                <a:solidFill>
                  <a:prstClr val="black">
                    <a:tint val="75000"/>
                  </a:prstClr>
                </a:solidFill>
              </a:rPr>
              <a:pPr/>
              <a:t>8/6/2020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76D0C3-9E94-43B7-AF68-AE6380DE4046}" type="slidenum">
              <a:rPr lang="en-US" smtClean="0"/>
              <a:pPr/>
              <a:t>‹#›</a:t>
            </a:fld>
            <a:endParaRPr lang="en-US" dirty="0"/>
          </a:p>
        </p:txBody>
      </p:sp>
    </p:spTree>
    <p:extLst>
      <p:ext uri="{BB962C8B-B14F-4D97-AF65-F5344CB8AC3E}">
        <p14:creationId xmlns:p14="http://schemas.microsoft.com/office/powerpoint/2010/main" val="331223583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hyperlink" Target="file:///\\ad.ufl.edu\ifas\trec\groups\Unit\Administrative\HOW%20TO's\How%20to%20get%20a%20receipt%20for%20Enterprise%20tolls.pdf"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Unit/Administrative/FORMS/Tax%20Exemption%20Certificate/UFTax%20Exempt%20Form.pdf"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Unit/Administrative/FORMS/Tax%20Exemption%20Certificate/UFTax%20Exempt%20Form.pdf"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1" y="1668063"/>
            <a:ext cx="8915399" cy="1786338"/>
          </a:xfrm>
        </p:spPr>
        <p:txBody>
          <a:bodyPr>
            <a:normAutofit/>
          </a:bodyPr>
          <a:lstStyle/>
          <a:p>
            <a:pPr algn="ctr"/>
            <a:r>
              <a:rPr lang="en-US" dirty="0"/>
              <a:t>The Basics on</a:t>
            </a:r>
            <a:br>
              <a:rPr lang="en-US" dirty="0"/>
            </a:br>
            <a:endParaRPr lang="en-US" dirty="0"/>
          </a:p>
        </p:txBody>
      </p:sp>
      <p:sp>
        <p:nvSpPr>
          <p:cNvPr id="3" name="Subtitle 2"/>
          <p:cNvSpPr>
            <a:spLocks noGrp="1"/>
          </p:cNvSpPr>
          <p:nvPr>
            <p:ph type="subTitle" idx="1"/>
          </p:nvPr>
        </p:nvSpPr>
        <p:spPr>
          <a:xfrm>
            <a:off x="2589211" y="2641984"/>
            <a:ext cx="8915399" cy="1873571"/>
          </a:xfrm>
        </p:spPr>
        <p:txBody>
          <a:bodyPr>
            <a:normAutofit/>
          </a:bodyPr>
          <a:lstStyle/>
          <a:p>
            <a:pPr algn="ctr"/>
            <a:r>
              <a:rPr lang="en-US" sz="9600" b="1" dirty="0">
                <a:effectLst>
                  <a:outerShdw blurRad="38100" dist="38100" dir="2700000" algn="tl">
                    <a:srgbClr val="000000">
                      <a:alpha val="43137"/>
                    </a:srgbClr>
                  </a:outerShdw>
                </a:effectLst>
              </a:rPr>
              <a:t>P-cards </a:t>
            </a:r>
          </a:p>
        </p:txBody>
      </p:sp>
    </p:spTree>
    <p:extLst>
      <p:ext uri="{BB962C8B-B14F-4D97-AF65-F5344CB8AC3E}">
        <p14:creationId xmlns:p14="http://schemas.microsoft.com/office/powerpoint/2010/main" val="326317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7001"/>
          </a:xfrm>
        </p:spPr>
        <p:txBody>
          <a:bodyPr/>
          <a:lstStyle/>
          <a:p>
            <a:r>
              <a:rPr lang="en-US" dirty="0"/>
              <a:t>State Vehicles</a:t>
            </a:r>
          </a:p>
        </p:txBody>
      </p:sp>
      <p:sp>
        <p:nvSpPr>
          <p:cNvPr id="3" name="Content Placeholder 2"/>
          <p:cNvSpPr>
            <a:spLocks noGrp="1"/>
          </p:cNvSpPr>
          <p:nvPr>
            <p:ph idx="1"/>
          </p:nvPr>
        </p:nvSpPr>
        <p:spPr>
          <a:xfrm>
            <a:off x="2589212" y="1648179"/>
            <a:ext cx="8915400" cy="4820354"/>
          </a:xfrm>
        </p:spPr>
        <p:txBody>
          <a:bodyPr>
            <a:normAutofit/>
          </a:bodyPr>
          <a:lstStyle/>
          <a:p>
            <a:r>
              <a:rPr lang="en-US" sz="2800" dirty="0"/>
              <a:t>When completing a p-card form for any expenses -gas, repairs, parking, tolls, etc.- using a state vehicle, </a:t>
            </a:r>
            <a:r>
              <a:rPr lang="en-US" sz="2800" b="1" dirty="0"/>
              <a:t>always write the tag # on the p-card form</a:t>
            </a:r>
          </a:p>
          <a:p>
            <a:r>
              <a:rPr lang="en-US" sz="2800" dirty="0"/>
              <a:t>The only exception to the tag requirement is for field trucks that no longer have a tag</a:t>
            </a:r>
          </a:p>
          <a:p>
            <a:r>
              <a:rPr lang="en-US" sz="2800" dirty="0"/>
              <a:t>Also, please make sure you complete the vehicle usage log </a:t>
            </a:r>
          </a:p>
        </p:txBody>
      </p:sp>
    </p:spTree>
    <p:extLst>
      <p:ext uri="{BB962C8B-B14F-4D97-AF65-F5344CB8AC3E}">
        <p14:creationId xmlns:p14="http://schemas.microsoft.com/office/powerpoint/2010/main" val="269062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Rental Vehicles</a:t>
            </a:r>
          </a:p>
        </p:txBody>
      </p:sp>
      <p:sp>
        <p:nvSpPr>
          <p:cNvPr id="3" name="Content Placeholder 2"/>
          <p:cNvSpPr>
            <a:spLocks noGrp="1"/>
          </p:cNvSpPr>
          <p:nvPr>
            <p:ph idx="1"/>
          </p:nvPr>
        </p:nvSpPr>
        <p:spPr>
          <a:xfrm>
            <a:off x="2589212" y="1535289"/>
            <a:ext cx="8915400" cy="4933243"/>
          </a:xfrm>
        </p:spPr>
        <p:txBody>
          <a:bodyPr>
            <a:normAutofit/>
          </a:bodyPr>
          <a:lstStyle/>
          <a:p>
            <a:r>
              <a:rPr lang="en-US" sz="2800" dirty="0"/>
              <a:t>When completing a p-card form for a rental car or for any expenses for the rental car -gas, parking, etc.-, </a:t>
            </a:r>
            <a:r>
              <a:rPr lang="en-US" sz="2800" b="1" dirty="0"/>
              <a:t>always include the tag #</a:t>
            </a:r>
          </a:p>
          <a:p>
            <a:r>
              <a:rPr lang="en-US" sz="2800" dirty="0"/>
              <a:t>Gainesville requires a copy of the rental agreement be attached to the p-card for rental car related purchases</a:t>
            </a:r>
          </a:p>
          <a:p>
            <a:r>
              <a:rPr lang="en-US" sz="2800" dirty="0"/>
              <a:t>Enterprise will charge tolls separately. Instructions on obtaining the receipt can be found here: </a:t>
            </a:r>
            <a:r>
              <a:rPr lang="en-US" sz="2800" dirty="0">
                <a:hlinkClick r:id="rId3" action="ppaction://hlinkfile"/>
              </a:rPr>
              <a:t>T:\Unit\Administrative\HOW TO's\How to get a receipt for Enterprise tolls.pdf</a:t>
            </a:r>
            <a:endParaRPr lang="en-US" sz="2800" dirty="0"/>
          </a:p>
        </p:txBody>
      </p:sp>
    </p:spTree>
    <p:extLst>
      <p:ext uri="{BB962C8B-B14F-4D97-AF65-F5344CB8AC3E}">
        <p14:creationId xmlns:p14="http://schemas.microsoft.com/office/powerpoint/2010/main" val="883772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6690"/>
          </a:xfrm>
        </p:spPr>
        <p:txBody>
          <a:bodyPr/>
          <a:lstStyle/>
          <a:p>
            <a:r>
              <a:rPr lang="en-US" dirty="0"/>
              <a:t>A Note on Tax Exemptions</a:t>
            </a:r>
          </a:p>
        </p:txBody>
      </p:sp>
      <p:sp>
        <p:nvSpPr>
          <p:cNvPr id="3" name="Content Placeholder 2"/>
          <p:cNvSpPr>
            <a:spLocks noGrp="1"/>
          </p:cNvSpPr>
          <p:nvPr>
            <p:ph idx="1"/>
          </p:nvPr>
        </p:nvSpPr>
        <p:spPr>
          <a:xfrm>
            <a:off x="2589212" y="1535289"/>
            <a:ext cx="8915400" cy="4685402"/>
          </a:xfrm>
        </p:spPr>
        <p:txBody>
          <a:bodyPr>
            <a:noAutofit/>
          </a:bodyPr>
          <a:lstStyle/>
          <a:p>
            <a:r>
              <a:rPr lang="en-US" sz="2800" dirty="0"/>
              <a:t>Purchases by UF are exempt from sales tax</a:t>
            </a:r>
          </a:p>
          <a:p>
            <a:r>
              <a:rPr lang="en-US" sz="2800" dirty="0"/>
              <a:t>The tax exemption number is printed on the front of your p-card</a:t>
            </a:r>
          </a:p>
          <a:p>
            <a:r>
              <a:rPr lang="en-US" sz="2800" dirty="0"/>
              <a:t>A hard-copy is located at </a:t>
            </a:r>
            <a:r>
              <a:rPr lang="en-US" sz="2400" dirty="0">
                <a:hlinkClick r:id="rId3" action="ppaction://hlinkfile"/>
              </a:rPr>
              <a:t>..\..\..\..\..\Unit\Administrative\FORMS\Tax Exemption Certificate\</a:t>
            </a:r>
            <a:r>
              <a:rPr lang="en-US" sz="2400" dirty="0" err="1">
                <a:hlinkClick r:id="rId3" action="ppaction://hlinkfile"/>
              </a:rPr>
              <a:t>UFTax</a:t>
            </a:r>
            <a:r>
              <a:rPr lang="en-US" sz="2400" dirty="0">
                <a:hlinkClick r:id="rId3" action="ppaction://hlinkfile"/>
              </a:rPr>
              <a:t> Exempt Form.pdf</a:t>
            </a:r>
            <a:endParaRPr lang="en-US" sz="2400" dirty="0"/>
          </a:p>
          <a:p>
            <a:r>
              <a:rPr lang="en-US" sz="2800" dirty="0"/>
              <a:t>Some out-of-state vendors will also honor sales tax exemption</a:t>
            </a:r>
          </a:p>
          <a:p>
            <a:r>
              <a:rPr lang="en-US" sz="2800" dirty="0"/>
              <a:t>Vendors can refuse to honor the exemption</a:t>
            </a:r>
          </a:p>
        </p:txBody>
      </p:sp>
    </p:spTree>
    <p:extLst>
      <p:ext uri="{BB962C8B-B14F-4D97-AF65-F5344CB8AC3E}">
        <p14:creationId xmlns:p14="http://schemas.microsoft.com/office/powerpoint/2010/main" val="145251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6690"/>
          </a:xfrm>
        </p:spPr>
        <p:txBody>
          <a:bodyPr/>
          <a:lstStyle/>
          <a:p>
            <a:r>
              <a:rPr lang="en-US" dirty="0"/>
              <a:t>A Note on Tax Exemptions</a:t>
            </a:r>
          </a:p>
        </p:txBody>
      </p:sp>
      <p:sp>
        <p:nvSpPr>
          <p:cNvPr id="3" name="Content Placeholder 2"/>
          <p:cNvSpPr>
            <a:spLocks noGrp="1"/>
          </p:cNvSpPr>
          <p:nvPr>
            <p:ph idx="1"/>
          </p:nvPr>
        </p:nvSpPr>
        <p:spPr>
          <a:xfrm>
            <a:off x="2589212" y="1535289"/>
            <a:ext cx="8915400" cy="4685402"/>
          </a:xfrm>
        </p:spPr>
        <p:txBody>
          <a:bodyPr>
            <a:noAutofit/>
          </a:bodyPr>
          <a:lstStyle/>
          <a:p>
            <a:r>
              <a:rPr lang="en-US" sz="2800" dirty="0"/>
              <a:t>Purchases by UF are exempt from sales tax</a:t>
            </a:r>
          </a:p>
          <a:p>
            <a:r>
              <a:rPr lang="en-US" sz="2800" dirty="0"/>
              <a:t>The tax exemption number is printed on the front of your p-card</a:t>
            </a:r>
          </a:p>
          <a:p>
            <a:r>
              <a:rPr lang="en-US" sz="2800" dirty="0"/>
              <a:t>A hard-copy is located at </a:t>
            </a:r>
            <a:r>
              <a:rPr lang="en-US" sz="2400" dirty="0">
                <a:hlinkClick r:id="rId3" action="ppaction://hlinkfile"/>
              </a:rPr>
              <a:t>..\..\..\..\..\Unit\Administrative\FORMS\Tax Exemption Certificate\</a:t>
            </a:r>
            <a:r>
              <a:rPr lang="en-US" sz="2400" dirty="0" err="1">
                <a:hlinkClick r:id="rId3" action="ppaction://hlinkfile"/>
              </a:rPr>
              <a:t>UFTax</a:t>
            </a:r>
            <a:r>
              <a:rPr lang="en-US" sz="2400" dirty="0">
                <a:hlinkClick r:id="rId3" action="ppaction://hlinkfile"/>
              </a:rPr>
              <a:t> Exempt Form.pdf</a:t>
            </a:r>
            <a:endParaRPr lang="en-US" sz="2400" dirty="0"/>
          </a:p>
          <a:p>
            <a:r>
              <a:rPr lang="en-US" sz="2800" dirty="0"/>
              <a:t>Some out-of-state vendors will also honor sales tax exemption</a:t>
            </a:r>
          </a:p>
          <a:p>
            <a:r>
              <a:rPr lang="en-US" sz="2800" dirty="0"/>
              <a:t>Vendors can refuse to honor the exemption</a:t>
            </a:r>
          </a:p>
        </p:txBody>
      </p:sp>
    </p:spTree>
    <p:extLst>
      <p:ext uri="{BB962C8B-B14F-4D97-AF65-F5344CB8AC3E}">
        <p14:creationId xmlns:p14="http://schemas.microsoft.com/office/powerpoint/2010/main" val="125645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6690"/>
          </a:xfrm>
        </p:spPr>
        <p:txBody>
          <a:bodyPr/>
          <a:lstStyle/>
          <a:p>
            <a:r>
              <a:rPr lang="en-US" dirty="0"/>
              <a:t>PCard Management</a:t>
            </a:r>
          </a:p>
        </p:txBody>
      </p:sp>
      <p:sp>
        <p:nvSpPr>
          <p:cNvPr id="3" name="Content Placeholder 2"/>
          <p:cNvSpPr>
            <a:spLocks noGrp="1"/>
          </p:cNvSpPr>
          <p:nvPr>
            <p:ph idx="1"/>
          </p:nvPr>
        </p:nvSpPr>
        <p:spPr>
          <a:xfrm>
            <a:off x="2589212" y="1535289"/>
            <a:ext cx="8915400" cy="4685402"/>
          </a:xfrm>
        </p:spPr>
        <p:txBody>
          <a:bodyPr>
            <a:noAutofit/>
          </a:bodyPr>
          <a:lstStyle/>
          <a:p>
            <a:r>
              <a:rPr lang="en-US" sz="2800" dirty="0"/>
              <a:t>You can view your staged PCard charges:</a:t>
            </a:r>
          </a:p>
          <a:p>
            <a:pPr lvl="1"/>
            <a:r>
              <a:rPr lang="en-US" sz="2800" dirty="0"/>
              <a:t>Go to MyUFL&gt; Main Menu&gt;Financials&gt; Purchasing&gt; Procurement Cards&gt; Reconcile&gt; Reconcile Statement and </a:t>
            </a:r>
          </a:p>
          <a:p>
            <a:pPr lvl="1"/>
            <a:r>
              <a:rPr lang="en-US" sz="2800" dirty="0"/>
              <a:t>Entering your UFID</a:t>
            </a:r>
          </a:p>
          <a:p>
            <a:pPr lvl="1"/>
            <a:r>
              <a:rPr lang="en-US" sz="2800" dirty="0"/>
              <a:t>All transactions that have yet to be paid will appear in your Reconcile Statement</a:t>
            </a:r>
          </a:p>
        </p:txBody>
      </p:sp>
    </p:spTree>
    <p:extLst>
      <p:ext uri="{BB962C8B-B14F-4D97-AF65-F5344CB8AC3E}">
        <p14:creationId xmlns:p14="http://schemas.microsoft.com/office/powerpoint/2010/main" val="728176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6690"/>
          </a:xfrm>
        </p:spPr>
        <p:txBody>
          <a:bodyPr/>
          <a:lstStyle/>
          <a:p>
            <a:r>
              <a:rPr lang="en-US" dirty="0"/>
              <a:t>PCard Management</a:t>
            </a:r>
          </a:p>
        </p:txBody>
      </p:sp>
      <p:sp>
        <p:nvSpPr>
          <p:cNvPr id="3" name="Content Placeholder 2"/>
          <p:cNvSpPr>
            <a:spLocks noGrp="1"/>
          </p:cNvSpPr>
          <p:nvPr>
            <p:ph idx="1"/>
          </p:nvPr>
        </p:nvSpPr>
        <p:spPr>
          <a:xfrm>
            <a:off x="2589212" y="1535289"/>
            <a:ext cx="8915400" cy="4685402"/>
          </a:xfrm>
        </p:spPr>
        <p:txBody>
          <a:bodyPr>
            <a:noAutofit/>
          </a:bodyPr>
          <a:lstStyle/>
          <a:p>
            <a:r>
              <a:rPr lang="en-US" sz="2200" dirty="0"/>
              <a:t>You can view your staged PCard charges:</a:t>
            </a:r>
          </a:p>
          <a:p>
            <a:pPr lvl="1"/>
            <a:r>
              <a:rPr lang="en-US" sz="2200" dirty="0"/>
              <a:t>For international transactions, you do not have to send in any documentation. Shannon handles this in the background. </a:t>
            </a:r>
          </a:p>
          <a:p>
            <a:pPr lvl="1"/>
            <a:r>
              <a:rPr lang="en-US" sz="2200" dirty="0"/>
              <a:t>For credits/returns, you do not have to send in any documentation. Shannon will reach out to you if she has any questions. </a:t>
            </a:r>
          </a:p>
          <a:p>
            <a:pPr lvl="1"/>
            <a:r>
              <a:rPr lang="en-US" sz="2200" dirty="0"/>
              <a:t>Note for suppliers such as Amazon or Fisher, they charge based on items that have been shipped. If there are multiple shipments, there will be multiple charges for the same order. </a:t>
            </a:r>
          </a:p>
          <a:p>
            <a:pPr lvl="1"/>
            <a:r>
              <a:rPr lang="en-US" sz="2200" dirty="0"/>
              <a:t>Note FedEx charges will go on the designated </a:t>
            </a:r>
            <a:r>
              <a:rPr lang="en-US" sz="2200" dirty="0" err="1"/>
              <a:t>Pcard</a:t>
            </a:r>
            <a:r>
              <a:rPr lang="en-US" sz="2200" dirty="0"/>
              <a:t> assigned to the FedEx account.</a:t>
            </a:r>
          </a:p>
        </p:txBody>
      </p:sp>
    </p:spTree>
    <p:extLst>
      <p:ext uri="{BB962C8B-B14F-4D97-AF65-F5344CB8AC3E}">
        <p14:creationId xmlns:p14="http://schemas.microsoft.com/office/powerpoint/2010/main" val="1511917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2589212" y="3682693"/>
            <a:ext cx="8915400" cy="2422955"/>
          </a:xfrm>
        </p:spPr>
        <p:txBody>
          <a:bodyPr/>
          <a:lstStyle/>
          <a:p>
            <a:r>
              <a:rPr lang="en-US" sz="3600" dirty="0"/>
              <a:t>Please help me improve the content by providing feedback on any changes or additions to this presentation</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4882" y="624110"/>
            <a:ext cx="3058583" cy="3058583"/>
          </a:xfrm>
          <a:prstGeom prst="rect">
            <a:avLst/>
          </a:prstGeom>
        </p:spPr>
      </p:pic>
    </p:spTree>
    <p:extLst>
      <p:ext uri="{BB962C8B-B14F-4D97-AF65-F5344CB8AC3E}">
        <p14:creationId xmlns:p14="http://schemas.microsoft.com/office/powerpoint/2010/main" val="4115834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17654"/>
          </a:xfrm>
        </p:spPr>
        <p:txBody>
          <a:bodyPr>
            <a:normAutofit/>
          </a:bodyPr>
          <a:lstStyle/>
          <a:p>
            <a:r>
              <a:rPr lang="en-US" sz="4800" dirty="0"/>
              <a:t>P-card Topics</a:t>
            </a:r>
          </a:p>
        </p:txBody>
      </p:sp>
      <p:sp>
        <p:nvSpPr>
          <p:cNvPr id="3" name="Content Placeholder 2"/>
          <p:cNvSpPr>
            <a:spLocks noGrp="1"/>
          </p:cNvSpPr>
          <p:nvPr>
            <p:ph idx="1"/>
          </p:nvPr>
        </p:nvSpPr>
        <p:spPr>
          <a:xfrm>
            <a:off x="2589212" y="1828799"/>
            <a:ext cx="8915400" cy="4357511"/>
          </a:xfrm>
        </p:spPr>
        <p:txBody>
          <a:bodyPr>
            <a:normAutofit fontScale="85000" lnSpcReduction="20000"/>
          </a:bodyPr>
          <a:lstStyle/>
          <a:p>
            <a:r>
              <a:rPr lang="en-US" sz="3600" dirty="0" smtClean="0"/>
              <a:t>DocuSign Template</a:t>
            </a:r>
            <a:endParaRPr lang="en-US" sz="3600" dirty="0"/>
          </a:p>
          <a:p>
            <a:r>
              <a:rPr lang="en-US" sz="3600" dirty="0"/>
              <a:t>Timelines</a:t>
            </a:r>
          </a:p>
          <a:p>
            <a:r>
              <a:rPr lang="en-US" sz="3600" dirty="0"/>
              <a:t>Completing the p-card form</a:t>
            </a:r>
          </a:p>
          <a:p>
            <a:r>
              <a:rPr lang="en-US" sz="3600" dirty="0"/>
              <a:t>Supporting documentation</a:t>
            </a:r>
          </a:p>
          <a:p>
            <a:pPr lvl="1"/>
            <a:r>
              <a:rPr lang="en-US" sz="2800" dirty="0"/>
              <a:t>What is an itemized receipt?</a:t>
            </a:r>
          </a:p>
          <a:p>
            <a:pPr lvl="1"/>
            <a:r>
              <a:rPr lang="en-US" sz="2800" dirty="0"/>
              <a:t>Online orders</a:t>
            </a:r>
          </a:p>
          <a:p>
            <a:r>
              <a:rPr lang="en-US" sz="3600" dirty="0"/>
              <a:t>Vehicles</a:t>
            </a:r>
          </a:p>
          <a:p>
            <a:pPr lvl="1"/>
            <a:r>
              <a:rPr lang="en-US" sz="2800" dirty="0"/>
              <a:t>State</a:t>
            </a:r>
          </a:p>
          <a:p>
            <a:pPr lvl="1"/>
            <a:r>
              <a:rPr lang="en-US" sz="2800" dirty="0"/>
              <a:t>Rental</a:t>
            </a:r>
          </a:p>
        </p:txBody>
      </p:sp>
    </p:spTree>
    <p:extLst>
      <p:ext uri="{BB962C8B-B14F-4D97-AF65-F5344CB8AC3E}">
        <p14:creationId xmlns:p14="http://schemas.microsoft.com/office/powerpoint/2010/main" val="334511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7830844" cy="1280890"/>
          </a:xfrm>
        </p:spPr>
        <p:txBody>
          <a:bodyPr>
            <a:normAutofit/>
          </a:bodyPr>
          <a:lstStyle/>
          <a:p>
            <a:r>
              <a:rPr lang="en-US" dirty="0" smtClean="0"/>
              <a:t>DocuSign Template</a:t>
            </a:r>
            <a:endParaRPr lang="en-US" dirty="0"/>
          </a:p>
        </p:txBody>
      </p:sp>
      <p:graphicFrame>
        <p:nvGraphicFramePr>
          <p:cNvPr id="3" name="Diagram 2"/>
          <p:cNvGraphicFramePr/>
          <p:nvPr>
            <p:extLst>
              <p:ext uri="{D42A27DB-BD31-4B8C-83A1-F6EECF244321}">
                <p14:modId xmlns:p14="http://schemas.microsoft.com/office/powerpoint/2010/main" val="201316673"/>
              </p:ext>
            </p:extLst>
          </p:nvPr>
        </p:nvGraphicFramePr>
        <p:xfrm>
          <a:off x="2147405" y="1264555"/>
          <a:ext cx="872188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8042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P-card Timelines</a:t>
            </a:r>
          </a:p>
        </p:txBody>
      </p:sp>
      <p:sp>
        <p:nvSpPr>
          <p:cNvPr id="3" name="Content Placeholder 2"/>
          <p:cNvSpPr>
            <a:spLocks noGrp="1"/>
          </p:cNvSpPr>
          <p:nvPr>
            <p:ph idx="1"/>
          </p:nvPr>
        </p:nvSpPr>
        <p:spPr>
          <a:xfrm>
            <a:off x="2589212" y="1704621"/>
            <a:ext cx="8915400" cy="4888089"/>
          </a:xfrm>
        </p:spPr>
        <p:txBody>
          <a:bodyPr>
            <a:normAutofit/>
          </a:bodyPr>
          <a:lstStyle/>
          <a:p>
            <a:r>
              <a:rPr lang="en-US" sz="2800" dirty="0"/>
              <a:t>According to UF, p-cards should be submitted within 3 days of purchase</a:t>
            </a:r>
          </a:p>
          <a:p>
            <a:r>
              <a:rPr lang="en-US" sz="2800" dirty="0"/>
              <a:t>Senior Clerk (SC)will start looking for missing receipts around:</a:t>
            </a:r>
          </a:p>
          <a:p>
            <a:pPr lvl="1"/>
            <a:r>
              <a:rPr lang="en-US" sz="2600" dirty="0"/>
              <a:t>10 days if local vendor (Home Depot, Publix)</a:t>
            </a:r>
          </a:p>
          <a:p>
            <a:pPr lvl="1"/>
            <a:r>
              <a:rPr lang="en-US" sz="2600" dirty="0"/>
              <a:t>&gt;15 days for non-local vendor (Amazon, Fisher)</a:t>
            </a:r>
          </a:p>
          <a:p>
            <a:r>
              <a:rPr lang="en-US" sz="2800" dirty="0"/>
              <a:t>After 15 days, SC will let you know of any outstanding receipts</a:t>
            </a:r>
          </a:p>
          <a:p>
            <a:r>
              <a:rPr lang="en-US" sz="2800" b="1" dirty="0"/>
              <a:t>After 30 days, your card may be suspended</a:t>
            </a:r>
          </a:p>
          <a:p>
            <a:endParaRPr lang="en-US" sz="2800" dirty="0"/>
          </a:p>
          <a:p>
            <a:endParaRPr lang="en-US" dirty="0"/>
          </a:p>
        </p:txBody>
      </p:sp>
    </p:spTree>
    <p:extLst>
      <p:ext uri="{BB962C8B-B14F-4D97-AF65-F5344CB8AC3E}">
        <p14:creationId xmlns:p14="http://schemas.microsoft.com/office/powerpoint/2010/main" val="240932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28957"/>
          </a:xfrm>
        </p:spPr>
        <p:txBody>
          <a:bodyPr>
            <a:noAutofit/>
          </a:bodyPr>
          <a:lstStyle/>
          <a:p>
            <a:r>
              <a:rPr lang="en-US" dirty="0"/>
              <a:t>What is an itemized receipt?</a:t>
            </a:r>
          </a:p>
        </p:txBody>
      </p:sp>
      <p:graphicFrame>
        <p:nvGraphicFramePr>
          <p:cNvPr id="4" name="Content Placeholder 3"/>
          <p:cNvGraphicFramePr>
            <a:graphicFrameLocks noGrp="1"/>
          </p:cNvGraphicFramePr>
          <p:nvPr>
            <p:ph idx="1"/>
            <p:extLst/>
          </p:nvPr>
        </p:nvGraphicFramePr>
        <p:xfrm>
          <a:off x="2589212" y="1595737"/>
          <a:ext cx="8915400" cy="4659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334000" y="3740727"/>
            <a:ext cx="184731" cy="369332"/>
          </a:xfrm>
          <a:prstGeom prst="rect">
            <a:avLst/>
          </a:prstGeom>
          <a:noFill/>
        </p:spPr>
        <p:txBody>
          <a:bodyPr wrap="none" rtlCol="0">
            <a:spAutoFit/>
          </a:bodyPr>
          <a:lstStyle/>
          <a:p>
            <a:endParaRPr lang="en-US" dirty="0">
              <a:solidFill>
                <a:prstClr val="black"/>
              </a:solidFill>
            </a:endParaRPr>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89212" y="1253067"/>
            <a:ext cx="1470169" cy="1221080"/>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73937" y="1595737"/>
            <a:ext cx="1340732" cy="1220066"/>
          </a:xfrm>
          <a:prstGeom prst="rect">
            <a:avLst/>
          </a:prstGeom>
        </p:spPr>
      </p:pic>
    </p:spTree>
    <p:extLst>
      <p:ext uri="{BB962C8B-B14F-4D97-AF65-F5344CB8AC3E}">
        <p14:creationId xmlns:p14="http://schemas.microsoft.com/office/powerpoint/2010/main" val="302201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Supporting Documentation – In Store</a:t>
            </a:r>
          </a:p>
        </p:txBody>
      </p:sp>
      <p:sp>
        <p:nvSpPr>
          <p:cNvPr id="3" name="Content Placeholder 2"/>
          <p:cNvSpPr>
            <a:spLocks noGrp="1"/>
          </p:cNvSpPr>
          <p:nvPr>
            <p:ph idx="1"/>
          </p:nvPr>
        </p:nvSpPr>
        <p:spPr/>
        <p:txBody>
          <a:bodyPr>
            <a:normAutofit/>
          </a:bodyPr>
          <a:lstStyle/>
          <a:p>
            <a:r>
              <a:rPr lang="en-US" sz="2800" dirty="0"/>
              <a:t>Itemized receipt</a:t>
            </a:r>
          </a:p>
          <a:p>
            <a:r>
              <a:rPr lang="en-US" sz="2800" dirty="0"/>
              <a:t>If small enough, the receipt can be taped to the bottom of the form</a:t>
            </a:r>
          </a:p>
          <a:p>
            <a:pPr lvl="1"/>
            <a:r>
              <a:rPr lang="en-US" sz="2400" dirty="0"/>
              <a:t>You can remove any surveys, etc. that print on the receipt</a:t>
            </a:r>
          </a:p>
          <a:p>
            <a:r>
              <a:rPr lang="en-US" sz="2800" dirty="0"/>
              <a:t>If receipt is too large, staple or clip the receipt to the form</a:t>
            </a:r>
          </a:p>
        </p:txBody>
      </p:sp>
    </p:spTree>
    <p:extLst>
      <p:ext uri="{BB962C8B-B14F-4D97-AF65-F5344CB8AC3E}">
        <p14:creationId xmlns:p14="http://schemas.microsoft.com/office/powerpoint/2010/main" val="171297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Documentation - Service</a:t>
            </a:r>
          </a:p>
        </p:txBody>
      </p:sp>
      <p:sp>
        <p:nvSpPr>
          <p:cNvPr id="3" name="Content Placeholder 2"/>
          <p:cNvSpPr>
            <a:spLocks noGrp="1"/>
          </p:cNvSpPr>
          <p:nvPr>
            <p:ph idx="1"/>
          </p:nvPr>
        </p:nvSpPr>
        <p:spPr/>
        <p:txBody>
          <a:bodyPr/>
          <a:lstStyle/>
          <a:p>
            <a:r>
              <a:rPr lang="en-US" sz="2800" dirty="0"/>
              <a:t>A signed work-order upon completion of services (car/equipment repairs)</a:t>
            </a:r>
          </a:p>
          <a:p>
            <a:r>
              <a:rPr lang="en-US" sz="2800" dirty="0"/>
              <a:t>The work order must include a description of services/work and the equipment that the work was done on</a:t>
            </a:r>
          </a:p>
          <a:p>
            <a:endParaRPr lang="en-US" dirty="0"/>
          </a:p>
        </p:txBody>
      </p:sp>
    </p:spTree>
    <p:extLst>
      <p:ext uri="{BB962C8B-B14F-4D97-AF65-F5344CB8AC3E}">
        <p14:creationId xmlns:p14="http://schemas.microsoft.com/office/powerpoint/2010/main" val="166906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125668"/>
          </a:xfrm>
        </p:spPr>
        <p:txBody>
          <a:bodyPr/>
          <a:lstStyle/>
          <a:p>
            <a:r>
              <a:rPr lang="en-US" dirty="0"/>
              <a:t>Supporting Documentation - Online</a:t>
            </a:r>
          </a:p>
        </p:txBody>
      </p:sp>
      <p:sp>
        <p:nvSpPr>
          <p:cNvPr id="3" name="Content Placeholder 2"/>
          <p:cNvSpPr>
            <a:spLocks noGrp="1"/>
          </p:cNvSpPr>
          <p:nvPr>
            <p:ph idx="1"/>
          </p:nvPr>
        </p:nvSpPr>
        <p:spPr>
          <a:xfrm>
            <a:off x="2589212" y="1749777"/>
            <a:ext cx="8915400" cy="4360077"/>
          </a:xfrm>
        </p:spPr>
        <p:txBody>
          <a:bodyPr>
            <a:noAutofit/>
          </a:bodyPr>
          <a:lstStyle/>
          <a:p>
            <a:r>
              <a:rPr lang="en-US" sz="2800" dirty="0"/>
              <a:t>Proof of receipt </a:t>
            </a:r>
          </a:p>
          <a:p>
            <a:pPr lvl="1"/>
            <a:r>
              <a:rPr lang="en-US" sz="2400" dirty="0"/>
              <a:t>Packing slip, </a:t>
            </a:r>
            <a:r>
              <a:rPr lang="en-US" sz="2400" u="sng" dirty="0"/>
              <a:t>not</a:t>
            </a:r>
            <a:r>
              <a:rPr lang="en-US" sz="2400" dirty="0"/>
              <a:t> an online order confirmation or invoice</a:t>
            </a:r>
          </a:p>
          <a:p>
            <a:r>
              <a:rPr lang="en-US" sz="2800" dirty="0"/>
              <a:t>If a packing slip is not included in the shipment or is lost, you may submit the order confirmation or invoice signed with:</a:t>
            </a:r>
          </a:p>
          <a:p>
            <a:pPr lvl="1"/>
            <a:r>
              <a:rPr lang="en-US" sz="2400" dirty="0"/>
              <a:t>‘RECEIVED’</a:t>
            </a:r>
          </a:p>
          <a:p>
            <a:pPr lvl="1"/>
            <a:r>
              <a:rPr lang="en-US" sz="2400" dirty="0"/>
              <a:t>The date received </a:t>
            </a:r>
          </a:p>
          <a:p>
            <a:pPr lvl="1"/>
            <a:r>
              <a:rPr lang="en-US" sz="2400" dirty="0"/>
              <a:t>Receiver’s signature</a:t>
            </a:r>
          </a:p>
        </p:txBody>
      </p:sp>
    </p:spTree>
    <p:extLst>
      <p:ext uri="{BB962C8B-B14F-4D97-AF65-F5344CB8AC3E}">
        <p14:creationId xmlns:p14="http://schemas.microsoft.com/office/powerpoint/2010/main" val="55394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3446"/>
          </a:xfrm>
        </p:spPr>
        <p:txBody>
          <a:bodyPr/>
          <a:lstStyle/>
          <a:p>
            <a:r>
              <a:rPr lang="en-US" dirty="0"/>
              <a:t>Supporting Documentation</a:t>
            </a:r>
          </a:p>
        </p:txBody>
      </p:sp>
      <p:sp>
        <p:nvSpPr>
          <p:cNvPr id="3" name="Content Placeholder 2"/>
          <p:cNvSpPr>
            <a:spLocks noGrp="1"/>
          </p:cNvSpPr>
          <p:nvPr>
            <p:ph idx="1"/>
          </p:nvPr>
        </p:nvSpPr>
        <p:spPr>
          <a:xfrm>
            <a:off x="2589212" y="1467555"/>
            <a:ext cx="8915400" cy="4820355"/>
          </a:xfrm>
        </p:spPr>
        <p:txBody>
          <a:bodyPr>
            <a:normAutofit/>
          </a:bodyPr>
          <a:lstStyle/>
          <a:p>
            <a:r>
              <a:rPr lang="en-US" sz="2400" dirty="0"/>
              <a:t>Some vendors (Fisher, Amazon) will charge the items as they are shipped</a:t>
            </a:r>
          </a:p>
          <a:p>
            <a:r>
              <a:rPr lang="en-US" sz="2400" dirty="0"/>
              <a:t>This can be handled in three ways:</a:t>
            </a:r>
          </a:p>
          <a:p>
            <a:endParaRPr lang="en-US" dirty="0"/>
          </a:p>
        </p:txBody>
      </p:sp>
      <p:graphicFrame>
        <p:nvGraphicFramePr>
          <p:cNvPr id="4" name="Diagram 3"/>
          <p:cNvGraphicFramePr/>
          <p:nvPr>
            <p:extLst/>
          </p:nvPr>
        </p:nvGraphicFramePr>
        <p:xfrm>
          <a:off x="2589212" y="2493818"/>
          <a:ext cx="8535988" cy="401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941217" y="3107133"/>
            <a:ext cx="312906" cy="369332"/>
          </a:xfrm>
          <a:prstGeom prst="rect">
            <a:avLst/>
          </a:prstGeom>
          <a:noFill/>
        </p:spPr>
        <p:txBody>
          <a:bodyPr wrap="none" rtlCol="0">
            <a:spAutoFit/>
          </a:bodyPr>
          <a:lstStyle/>
          <a:p>
            <a:r>
              <a:rPr lang="en-US" dirty="0">
                <a:solidFill>
                  <a:prstClr val="black"/>
                </a:solidFill>
              </a:rPr>
              <a:t>1</a:t>
            </a:r>
          </a:p>
        </p:txBody>
      </p:sp>
      <p:sp>
        <p:nvSpPr>
          <p:cNvPr id="6" name="TextBox 5"/>
          <p:cNvSpPr txBox="1"/>
          <p:nvPr/>
        </p:nvSpPr>
        <p:spPr>
          <a:xfrm>
            <a:off x="3254123" y="4318061"/>
            <a:ext cx="312906" cy="369332"/>
          </a:xfrm>
          <a:prstGeom prst="rect">
            <a:avLst/>
          </a:prstGeom>
          <a:noFill/>
        </p:spPr>
        <p:txBody>
          <a:bodyPr wrap="none" rtlCol="0">
            <a:spAutoFit/>
          </a:bodyPr>
          <a:lstStyle/>
          <a:p>
            <a:r>
              <a:rPr lang="en-US" dirty="0">
                <a:solidFill>
                  <a:prstClr val="black"/>
                </a:solidFill>
              </a:rPr>
              <a:t>2</a:t>
            </a:r>
          </a:p>
        </p:txBody>
      </p:sp>
      <p:sp>
        <p:nvSpPr>
          <p:cNvPr id="7" name="TextBox 6"/>
          <p:cNvSpPr txBox="1"/>
          <p:nvPr/>
        </p:nvSpPr>
        <p:spPr>
          <a:xfrm>
            <a:off x="2941217" y="5503466"/>
            <a:ext cx="312906" cy="369332"/>
          </a:xfrm>
          <a:prstGeom prst="rect">
            <a:avLst/>
          </a:prstGeom>
          <a:noFill/>
        </p:spPr>
        <p:txBody>
          <a:bodyPr wrap="none" rtlCol="0">
            <a:spAutoFit/>
          </a:bodyPr>
          <a:lstStyle/>
          <a:p>
            <a:r>
              <a:rPr lang="en-US" dirty="0">
                <a:solidFill>
                  <a:prstClr val="black"/>
                </a:solidFill>
              </a:rPr>
              <a:t>3</a:t>
            </a:r>
          </a:p>
        </p:txBody>
      </p:sp>
    </p:spTree>
    <p:extLst>
      <p:ext uri="{BB962C8B-B14F-4D97-AF65-F5344CB8AC3E}">
        <p14:creationId xmlns:p14="http://schemas.microsoft.com/office/powerpoint/2010/main" val="20830216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2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791</TotalTime>
  <Words>1008</Words>
  <Application>Microsoft Office PowerPoint</Application>
  <PresentationFormat>Widescreen</PresentationFormat>
  <Paragraphs>118</Paragraphs>
  <Slides>16</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Century Gothic</vt:lpstr>
      <vt:lpstr>Wingdings 3</vt:lpstr>
      <vt:lpstr>Wisp</vt:lpstr>
      <vt:lpstr>2_Wisp</vt:lpstr>
      <vt:lpstr>The Basics on </vt:lpstr>
      <vt:lpstr>P-card Topics</vt:lpstr>
      <vt:lpstr>DocuSign Template</vt:lpstr>
      <vt:lpstr>P-card Timelines</vt:lpstr>
      <vt:lpstr>What is an itemized receipt?</vt:lpstr>
      <vt:lpstr>Supporting Documentation – In Store</vt:lpstr>
      <vt:lpstr>Supporting Documentation - Service</vt:lpstr>
      <vt:lpstr>Supporting Documentation - Online</vt:lpstr>
      <vt:lpstr>Supporting Documentation</vt:lpstr>
      <vt:lpstr>State Vehicles</vt:lpstr>
      <vt:lpstr>Rental Vehicles</vt:lpstr>
      <vt:lpstr>A Note on Tax Exemptions</vt:lpstr>
      <vt:lpstr>A Note on Tax Exemptions</vt:lpstr>
      <vt:lpstr>PCard Management</vt:lpstr>
      <vt:lpstr>PCard Management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need to know about</dc:title>
  <dc:creator>Cutler,Shannon Barbara</dc:creator>
  <cp:lastModifiedBy>Stanton,Melissa M</cp:lastModifiedBy>
  <cp:revision>63</cp:revision>
  <cp:lastPrinted>2017-03-16T13:06:59Z</cp:lastPrinted>
  <dcterms:created xsi:type="dcterms:W3CDTF">2016-08-22T16:46:39Z</dcterms:created>
  <dcterms:modified xsi:type="dcterms:W3CDTF">2020-08-06T13:50:53Z</dcterms:modified>
</cp:coreProperties>
</file>