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2" r:id="rId4"/>
    <p:sldId id="257" r:id="rId5"/>
    <p:sldId id="258" r:id="rId6"/>
    <p:sldId id="261" r:id="rId7"/>
    <p:sldId id="259" r:id="rId8"/>
    <p:sldId id="260" r:id="rId9"/>
    <p:sldId id="265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l,Dakshina R" userId="25bf0163-84bf-4757-a237-03dea39aca63" providerId="ADAL" clId="{CD4305AB-7C44-4292-8E7D-2DA71351B9F4}"/>
    <pc:docChg chg="modSld">
      <pc:chgData name="Seal,Dakshina R" userId="25bf0163-84bf-4757-a237-03dea39aca63" providerId="ADAL" clId="{CD4305AB-7C44-4292-8E7D-2DA71351B9F4}" dt="2023-04-18T18:34:37.635" v="30" actId="20577"/>
      <pc:docMkLst>
        <pc:docMk/>
      </pc:docMkLst>
      <pc:sldChg chg="modSp mod">
        <pc:chgData name="Seal,Dakshina R" userId="25bf0163-84bf-4757-a237-03dea39aca63" providerId="ADAL" clId="{CD4305AB-7C44-4292-8E7D-2DA71351B9F4}" dt="2023-04-18T18:34:37.635" v="30" actId="20577"/>
        <pc:sldMkLst>
          <pc:docMk/>
          <pc:sldMk cId="3615200647" sldId="266"/>
        </pc:sldMkLst>
        <pc:spChg chg="mod">
          <ac:chgData name="Seal,Dakshina R" userId="25bf0163-84bf-4757-a237-03dea39aca63" providerId="ADAL" clId="{CD4305AB-7C44-4292-8E7D-2DA71351B9F4}" dt="2023-04-18T18:34:37.635" v="30" actId="20577"/>
          <ac:spMkLst>
            <pc:docMk/>
            <pc:sldMk cId="3615200647" sldId="266"/>
            <ac:spMk id="2" creationId="{E9EB2A11-5F18-E9F1-9D90-E98DE9847ECA}"/>
          </ac:spMkLst>
        </pc:spChg>
        <pc:picChg chg="mod">
          <ac:chgData name="Seal,Dakshina R" userId="25bf0163-84bf-4757-a237-03dea39aca63" providerId="ADAL" clId="{CD4305AB-7C44-4292-8E7D-2DA71351B9F4}" dt="2023-04-18T18:33:25.858" v="2" actId="14100"/>
          <ac:picMkLst>
            <pc:docMk/>
            <pc:sldMk cId="3615200647" sldId="266"/>
            <ac:picMk id="4" creationId="{3D5F43B0-FFB2-0911-0F76-3FEBEE5D7479}"/>
          </ac:picMkLst>
        </pc:picChg>
      </pc:sldChg>
    </pc:docChg>
  </pc:docChgLst>
  <pc:docChgLst>
    <pc:chgData name="Seal,Dakshina R" userId="25bf0163-84bf-4757-a237-03dea39aca63" providerId="ADAL" clId="{873E863F-78C8-40D2-A2D8-5C3C68BD2CC5}"/>
    <pc:docChg chg="undo custSel addSld delSld modSld sldOrd">
      <pc:chgData name="Seal,Dakshina R" userId="25bf0163-84bf-4757-a237-03dea39aca63" providerId="ADAL" clId="{873E863F-78C8-40D2-A2D8-5C3C68BD2CC5}" dt="2023-02-23T15:25:36.921" v="2321" actId="20577"/>
      <pc:docMkLst>
        <pc:docMk/>
      </pc:docMkLst>
      <pc:sldChg chg="addSp delSp modSp del mod ord">
        <pc:chgData name="Seal,Dakshina R" userId="25bf0163-84bf-4757-a237-03dea39aca63" providerId="ADAL" clId="{873E863F-78C8-40D2-A2D8-5C3C68BD2CC5}" dt="2023-02-22T20:21:54.482" v="620" actId="47"/>
        <pc:sldMkLst>
          <pc:docMk/>
          <pc:sldMk cId="3310010649" sldId="256"/>
        </pc:sldMkLst>
        <pc:spChg chg="del">
          <ac:chgData name="Seal,Dakshina R" userId="25bf0163-84bf-4757-a237-03dea39aca63" providerId="ADAL" clId="{873E863F-78C8-40D2-A2D8-5C3C68BD2CC5}" dt="2023-02-22T18:38:20.665" v="32" actId="478"/>
          <ac:spMkLst>
            <pc:docMk/>
            <pc:sldMk cId="3310010649" sldId="256"/>
            <ac:spMk id="2" creationId="{126B9762-62D5-756F-94E3-7D4EB55C10A9}"/>
          </ac:spMkLst>
        </pc:spChg>
        <pc:spChg chg="del">
          <ac:chgData name="Seal,Dakshina R" userId="25bf0163-84bf-4757-a237-03dea39aca63" providerId="ADAL" clId="{873E863F-78C8-40D2-A2D8-5C3C68BD2CC5}" dt="2023-02-22T18:38:22.920" v="33" actId="478"/>
          <ac:spMkLst>
            <pc:docMk/>
            <pc:sldMk cId="3310010649" sldId="256"/>
            <ac:spMk id="3" creationId="{5B640662-10F2-DE3B-55ED-BC7E36D7322A}"/>
          </ac:spMkLst>
        </pc:spChg>
        <pc:spChg chg="add mod">
          <ac:chgData name="Seal,Dakshina R" userId="25bf0163-84bf-4757-a237-03dea39aca63" providerId="ADAL" clId="{873E863F-78C8-40D2-A2D8-5C3C68BD2CC5}" dt="2023-02-22T19:54:59.058" v="266" actId="1076"/>
          <ac:spMkLst>
            <pc:docMk/>
            <pc:sldMk cId="3310010649" sldId="256"/>
            <ac:spMk id="7" creationId="{DA41761B-DBFD-53A5-5E05-EE724BB54599}"/>
          </ac:spMkLst>
        </pc:spChg>
        <pc:spChg chg="add mod">
          <ac:chgData name="Seal,Dakshina R" userId="25bf0163-84bf-4757-a237-03dea39aca63" providerId="ADAL" clId="{873E863F-78C8-40D2-A2D8-5C3C68BD2CC5}" dt="2023-02-22T19:11:45.907" v="128" actId="1076"/>
          <ac:spMkLst>
            <pc:docMk/>
            <pc:sldMk cId="3310010649" sldId="256"/>
            <ac:spMk id="8" creationId="{9698BEEB-13BF-D606-B347-2206B29F1CCD}"/>
          </ac:spMkLst>
        </pc:spChg>
        <pc:spChg chg="add del mod">
          <ac:chgData name="Seal,Dakshina R" userId="25bf0163-84bf-4757-a237-03dea39aca63" providerId="ADAL" clId="{873E863F-78C8-40D2-A2D8-5C3C68BD2CC5}" dt="2023-02-22T20:18:27.792" v="506"/>
          <ac:spMkLst>
            <pc:docMk/>
            <pc:sldMk cId="3310010649" sldId="256"/>
            <ac:spMk id="9" creationId="{15750C11-8575-1267-760F-694D814E5FD5}"/>
          </ac:spMkLst>
        </pc:spChg>
        <pc:graphicFrameChg chg="add mod">
          <ac:chgData name="Seal,Dakshina R" userId="25bf0163-84bf-4757-a237-03dea39aca63" providerId="ADAL" clId="{873E863F-78C8-40D2-A2D8-5C3C68BD2CC5}" dt="2023-02-22T20:18:18.269" v="503" actId="1076"/>
          <ac:graphicFrameMkLst>
            <pc:docMk/>
            <pc:sldMk cId="3310010649" sldId="256"/>
            <ac:graphicFrameMk id="6" creationId="{69E96077-11BE-B56C-FBDF-718BBA255034}"/>
          </ac:graphicFrameMkLst>
        </pc:graphicFrameChg>
      </pc:sldChg>
      <pc:sldChg chg="addSp delSp modSp mod">
        <pc:chgData name="Seal,Dakshina R" userId="25bf0163-84bf-4757-a237-03dea39aca63" providerId="ADAL" clId="{873E863F-78C8-40D2-A2D8-5C3C68BD2CC5}" dt="2023-02-23T14:55:48.635" v="2140" actId="1076"/>
        <pc:sldMkLst>
          <pc:docMk/>
          <pc:sldMk cId="3992804637" sldId="257"/>
        </pc:sldMkLst>
        <pc:spChg chg="mod">
          <ac:chgData name="Seal,Dakshina R" userId="25bf0163-84bf-4757-a237-03dea39aca63" providerId="ADAL" clId="{873E863F-78C8-40D2-A2D8-5C3C68BD2CC5}" dt="2023-02-23T14:42:45.796" v="2063" actId="20577"/>
          <ac:spMkLst>
            <pc:docMk/>
            <pc:sldMk cId="3992804637" sldId="257"/>
            <ac:spMk id="2" creationId="{1CE363EE-A435-FF11-68EF-BBD79583B038}"/>
          </ac:spMkLst>
        </pc:spChg>
        <pc:spChg chg="add del mod">
          <ac:chgData name="Seal,Dakshina R" userId="25bf0163-84bf-4757-a237-03dea39aca63" providerId="ADAL" clId="{873E863F-78C8-40D2-A2D8-5C3C68BD2CC5}" dt="2023-02-22T20:33:12.504" v="829"/>
          <ac:spMkLst>
            <pc:docMk/>
            <pc:sldMk cId="3992804637" sldId="257"/>
            <ac:spMk id="3" creationId="{55E4E607-D656-B239-6A16-E4C03D61E49B}"/>
          </ac:spMkLst>
        </pc:spChg>
        <pc:spChg chg="add mod">
          <ac:chgData name="Seal,Dakshina R" userId="25bf0163-84bf-4757-a237-03dea39aca63" providerId="ADAL" clId="{873E863F-78C8-40D2-A2D8-5C3C68BD2CC5}" dt="2023-02-22T20:47:15.250" v="988" actId="2711"/>
          <ac:spMkLst>
            <pc:docMk/>
            <pc:sldMk cId="3992804637" sldId="257"/>
            <ac:spMk id="4" creationId="{E424A92A-08A6-9DD3-95F7-DD45070E0690}"/>
          </ac:spMkLst>
        </pc:spChg>
        <pc:spChg chg="add mod">
          <ac:chgData name="Seal,Dakshina R" userId="25bf0163-84bf-4757-a237-03dea39aca63" providerId="ADAL" clId="{873E863F-78C8-40D2-A2D8-5C3C68BD2CC5}" dt="2023-02-22T20:47:43.066" v="992" actId="1076"/>
          <ac:spMkLst>
            <pc:docMk/>
            <pc:sldMk cId="3992804637" sldId="257"/>
            <ac:spMk id="5" creationId="{2301376B-7DEA-1865-6F4A-567662631B49}"/>
          </ac:spMkLst>
        </pc:spChg>
        <pc:graphicFrameChg chg="mod">
          <ac:chgData name="Seal,Dakshina R" userId="25bf0163-84bf-4757-a237-03dea39aca63" providerId="ADAL" clId="{873E863F-78C8-40D2-A2D8-5C3C68BD2CC5}" dt="2023-02-22T20:33:11.718" v="827" actId="14100"/>
          <ac:graphicFrameMkLst>
            <pc:docMk/>
            <pc:sldMk cId="3992804637" sldId="257"/>
            <ac:graphicFrameMk id="6" creationId="{BE1B8657-38BA-7EFD-77D0-06765E529348}"/>
          </ac:graphicFrameMkLst>
        </pc:graphicFrameChg>
        <pc:picChg chg="add mod">
          <ac:chgData name="Seal,Dakshina R" userId="25bf0163-84bf-4757-a237-03dea39aca63" providerId="ADAL" clId="{873E863F-78C8-40D2-A2D8-5C3C68BD2CC5}" dt="2023-02-23T14:53:03.066" v="2129" actId="1076"/>
          <ac:picMkLst>
            <pc:docMk/>
            <pc:sldMk cId="3992804637" sldId="257"/>
            <ac:picMk id="3" creationId="{8AD824C9-876E-EB2F-9270-B5AAAE8D8087}"/>
          </ac:picMkLst>
        </pc:picChg>
        <pc:picChg chg="add del mod">
          <ac:chgData name="Seal,Dakshina R" userId="25bf0163-84bf-4757-a237-03dea39aca63" providerId="ADAL" clId="{873E863F-78C8-40D2-A2D8-5C3C68BD2CC5}" dt="2023-02-23T14:53:28.966" v="2132" actId="478"/>
          <ac:picMkLst>
            <pc:docMk/>
            <pc:sldMk cId="3992804637" sldId="257"/>
            <ac:picMk id="7" creationId="{1817EC8B-0404-C9ED-2689-7464DD94C77C}"/>
          </ac:picMkLst>
        </pc:picChg>
        <pc:picChg chg="add del">
          <ac:chgData name="Seal,Dakshina R" userId="25bf0163-84bf-4757-a237-03dea39aca63" providerId="ADAL" clId="{873E863F-78C8-40D2-A2D8-5C3C68BD2CC5}" dt="2023-02-23T14:53:51.098" v="2134" actId="478"/>
          <ac:picMkLst>
            <pc:docMk/>
            <pc:sldMk cId="3992804637" sldId="257"/>
            <ac:picMk id="8" creationId="{1958A886-8FEA-07D9-C0A8-3ABEBA235B74}"/>
          </ac:picMkLst>
        </pc:picChg>
        <pc:picChg chg="add mod">
          <ac:chgData name="Seal,Dakshina R" userId="25bf0163-84bf-4757-a237-03dea39aca63" providerId="ADAL" clId="{873E863F-78C8-40D2-A2D8-5C3C68BD2CC5}" dt="2023-02-23T14:55:13.499" v="2137" actId="1076"/>
          <ac:picMkLst>
            <pc:docMk/>
            <pc:sldMk cId="3992804637" sldId="257"/>
            <ac:picMk id="9" creationId="{7BD73BBD-DED3-D27A-5348-8D6166F7452F}"/>
          </ac:picMkLst>
        </pc:picChg>
        <pc:picChg chg="add mod">
          <ac:chgData name="Seal,Dakshina R" userId="25bf0163-84bf-4757-a237-03dea39aca63" providerId="ADAL" clId="{873E863F-78C8-40D2-A2D8-5C3C68BD2CC5}" dt="2023-02-23T14:55:48.635" v="2140" actId="1076"/>
          <ac:picMkLst>
            <pc:docMk/>
            <pc:sldMk cId="3992804637" sldId="257"/>
            <ac:picMk id="10" creationId="{FBAA2EE5-914B-978E-6991-E5EE24E05B0E}"/>
          </ac:picMkLst>
        </pc:picChg>
      </pc:sldChg>
      <pc:sldChg chg="addSp delSp modSp new mod setBg">
        <pc:chgData name="Seal,Dakshina R" userId="25bf0163-84bf-4757-a237-03dea39aca63" providerId="ADAL" clId="{873E863F-78C8-40D2-A2D8-5C3C68BD2CC5}" dt="2023-02-23T14:51:40.866" v="2125" actId="1076"/>
        <pc:sldMkLst>
          <pc:docMk/>
          <pc:sldMk cId="3564806079" sldId="258"/>
        </pc:sldMkLst>
        <pc:spChg chg="mod">
          <ac:chgData name="Seal,Dakshina R" userId="25bf0163-84bf-4757-a237-03dea39aca63" providerId="ADAL" clId="{873E863F-78C8-40D2-A2D8-5C3C68BD2CC5}" dt="2023-02-23T14:43:25.768" v="2071" actId="20577"/>
          <ac:spMkLst>
            <pc:docMk/>
            <pc:sldMk cId="3564806079" sldId="258"/>
            <ac:spMk id="2" creationId="{69677B79-4B78-F837-A5DF-31FE25B3BD46}"/>
          </ac:spMkLst>
        </pc:spChg>
        <pc:spChg chg="del">
          <ac:chgData name="Seal,Dakshina R" userId="25bf0163-84bf-4757-a237-03dea39aca63" providerId="ADAL" clId="{873E863F-78C8-40D2-A2D8-5C3C68BD2CC5}" dt="2023-02-22T20:12:28.226" v="278"/>
          <ac:spMkLst>
            <pc:docMk/>
            <pc:sldMk cId="3564806079" sldId="258"/>
            <ac:spMk id="3" creationId="{286FBBED-2A47-089E-CAEB-F394400F09D3}"/>
          </ac:spMkLst>
        </pc:spChg>
        <pc:spChg chg="add mod">
          <ac:chgData name="Seal,Dakshina R" userId="25bf0163-84bf-4757-a237-03dea39aca63" providerId="ADAL" clId="{873E863F-78C8-40D2-A2D8-5C3C68BD2CC5}" dt="2023-02-22T23:56:45.027" v="1453" actId="2711"/>
          <ac:spMkLst>
            <pc:docMk/>
            <pc:sldMk cId="3564806079" sldId="258"/>
            <ac:spMk id="5" creationId="{13693723-79BA-D2D1-ED0D-AE7CC347A8BC}"/>
          </ac:spMkLst>
        </pc:spChg>
        <pc:spChg chg="add mod">
          <ac:chgData name="Seal,Dakshina R" userId="25bf0163-84bf-4757-a237-03dea39aca63" providerId="ADAL" clId="{873E863F-78C8-40D2-A2D8-5C3C68BD2CC5}" dt="2023-02-22T23:56:24.257" v="1451" actId="2711"/>
          <ac:spMkLst>
            <pc:docMk/>
            <pc:sldMk cId="3564806079" sldId="258"/>
            <ac:spMk id="6" creationId="{60CB64E9-1397-41E6-AAF5-4A9D08545010}"/>
          </ac:spMkLst>
        </pc:spChg>
        <pc:graphicFrameChg chg="add mod">
          <ac:chgData name="Seal,Dakshina R" userId="25bf0163-84bf-4757-a237-03dea39aca63" providerId="ADAL" clId="{873E863F-78C8-40D2-A2D8-5C3C68BD2CC5}" dt="2023-02-22T23:53:50.812" v="1426"/>
          <ac:graphicFrameMkLst>
            <pc:docMk/>
            <pc:sldMk cId="3564806079" sldId="258"/>
            <ac:graphicFrameMk id="4" creationId="{FBDB7FFD-B0CF-3A2D-313C-11119743701B}"/>
          </ac:graphicFrameMkLst>
        </pc:graphicFrameChg>
        <pc:picChg chg="add mod">
          <ac:chgData name="Seal,Dakshina R" userId="25bf0163-84bf-4757-a237-03dea39aca63" providerId="ADAL" clId="{873E863F-78C8-40D2-A2D8-5C3C68BD2CC5}" dt="2023-02-23T14:51:40.866" v="2125" actId="1076"/>
          <ac:picMkLst>
            <pc:docMk/>
            <pc:sldMk cId="3564806079" sldId="258"/>
            <ac:picMk id="3" creationId="{D404A7AB-2003-2DD4-054D-18F0A3EB24BA}"/>
          </ac:picMkLst>
        </pc:picChg>
      </pc:sldChg>
      <pc:sldChg chg="addSp delSp modSp new mod">
        <pc:chgData name="Seal,Dakshina R" userId="25bf0163-84bf-4757-a237-03dea39aca63" providerId="ADAL" clId="{873E863F-78C8-40D2-A2D8-5C3C68BD2CC5}" dt="2023-02-23T14:58:06.851" v="2146" actId="1076"/>
        <pc:sldMkLst>
          <pc:docMk/>
          <pc:sldMk cId="3983592500" sldId="259"/>
        </pc:sldMkLst>
        <pc:spChg chg="mod">
          <ac:chgData name="Seal,Dakshina R" userId="25bf0163-84bf-4757-a237-03dea39aca63" providerId="ADAL" clId="{873E863F-78C8-40D2-A2D8-5C3C68BD2CC5}" dt="2023-02-23T14:43:48.538" v="2087" actId="20577"/>
          <ac:spMkLst>
            <pc:docMk/>
            <pc:sldMk cId="3983592500" sldId="259"/>
            <ac:spMk id="2" creationId="{54EE6788-9B8A-1C71-AE3C-1A1CF5DA4D7A}"/>
          </ac:spMkLst>
        </pc:spChg>
        <pc:spChg chg="del">
          <ac:chgData name="Seal,Dakshina R" userId="25bf0163-84bf-4757-a237-03dea39aca63" providerId="ADAL" clId="{873E863F-78C8-40D2-A2D8-5C3C68BD2CC5}" dt="2023-02-22T20:13:37.238" v="311"/>
          <ac:spMkLst>
            <pc:docMk/>
            <pc:sldMk cId="3983592500" sldId="259"/>
            <ac:spMk id="3" creationId="{DB04A47B-5707-C4D6-70EA-A5201BDF7EDB}"/>
          </ac:spMkLst>
        </pc:spChg>
        <pc:spChg chg="add mod">
          <ac:chgData name="Seal,Dakshina R" userId="25bf0163-84bf-4757-a237-03dea39aca63" providerId="ADAL" clId="{873E863F-78C8-40D2-A2D8-5C3C68BD2CC5}" dt="2023-02-23T00:03:37.401" v="1473" actId="1076"/>
          <ac:spMkLst>
            <pc:docMk/>
            <pc:sldMk cId="3983592500" sldId="259"/>
            <ac:spMk id="5" creationId="{51BB4B30-83D7-55FD-7368-DA5FC8EEE8FA}"/>
          </ac:spMkLst>
        </pc:spChg>
        <pc:spChg chg="add mod">
          <ac:chgData name="Seal,Dakshina R" userId="25bf0163-84bf-4757-a237-03dea39aca63" providerId="ADAL" clId="{873E863F-78C8-40D2-A2D8-5C3C68BD2CC5}" dt="2023-02-23T00:08:57.649" v="1511" actId="1076"/>
          <ac:spMkLst>
            <pc:docMk/>
            <pc:sldMk cId="3983592500" sldId="259"/>
            <ac:spMk id="6" creationId="{203DEBF6-C491-6511-45E1-761EF696C428}"/>
          </ac:spMkLst>
        </pc:spChg>
        <pc:spChg chg="add mod">
          <ac:chgData name="Seal,Dakshina R" userId="25bf0163-84bf-4757-a237-03dea39aca63" providerId="ADAL" clId="{873E863F-78C8-40D2-A2D8-5C3C68BD2CC5}" dt="2023-02-23T00:09:23.709" v="1527" actId="1076"/>
          <ac:spMkLst>
            <pc:docMk/>
            <pc:sldMk cId="3983592500" sldId="259"/>
            <ac:spMk id="7" creationId="{FF285F81-89A8-8005-97B5-1464E3B9CFC1}"/>
          </ac:spMkLst>
        </pc:spChg>
        <pc:graphicFrameChg chg="add mod">
          <ac:chgData name="Seal,Dakshina R" userId="25bf0163-84bf-4757-a237-03dea39aca63" providerId="ADAL" clId="{873E863F-78C8-40D2-A2D8-5C3C68BD2CC5}" dt="2023-02-23T00:08:18.217" v="1486" actId="1076"/>
          <ac:graphicFrameMkLst>
            <pc:docMk/>
            <pc:sldMk cId="3983592500" sldId="259"/>
            <ac:graphicFrameMk id="4" creationId="{F1EF48EB-0A10-6587-FF04-1C52B5F3883C}"/>
          </ac:graphicFrameMkLst>
        </pc:graphicFrameChg>
        <pc:picChg chg="add del">
          <ac:chgData name="Seal,Dakshina R" userId="25bf0163-84bf-4757-a237-03dea39aca63" providerId="ADAL" clId="{873E863F-78C8-40D2-A2D8-5C3C68BD2CC5}" dt="2023-02-23T14:57:32.296" v="2142" actId="478"/>
          <ac:picMkLst>
            <pc:docMk/>
            <pc:sldMk cId="3983592500" sldId="259"/>
            <ac:picMk id="3" creationId="{D4481C1A-97FF-C119-34F3-7D2E3571415B}"/>
          </ac:picMkLst>
        </pc:picChg>
        <pc:picChg chg="add mod">
          <ac:chgData name="Seal,Dakshina R" userId="25bf0163-84bf-4757-a237-03dea39aca63" providerId="ADAL" clId="{873E863F-78C8-40D2-A2D8-5C3C68BD2CC5}" dt="2023-02-23T14:58:06.851" v="2146" actId="1076"/>
          <ac:picMkLst>
            <pc:docMk/>
            <pc:sldMk cId="3983592500" sldId="259"/>
            <ac:picMk id="8" creationId="{5F1D3C11-CFAD-F41F-2DB0-B075E7D90D10}"/>
          </ac:picMkLst>
        </pc:picChg>
      </pc:sldChg>
      <pc:sldChg chg="addSp delSp modSp new mod">
        <pc:chgData name="Seal,Dakshina R" userId="25bf0163-84bf-4757-a237-03dea39aca63" providerId="ADAL" clId="{873E863F-78C8-40D2-A2D8-5C3C68BD2CC5}" dt="2023-02-23T14:44:01.546" v="2095" actId="20577"/>
        <pc:sldMkLst>
          <pc:docMk/>
          <pc:sldMk cId="524790181" sldId="260"/>
        </pc:sldMkLst>
        <pc:spChg chg="mod">
          <ac:chgData name="Seal,Dakshina R" userId="25bf0163-84bf-4757-a237-03dea39aca63" providerId="ADAL" clId="{873E863F-78C8-40D2-A2D8-5C3C68BD2CC5}" dt="2023-02-23T14:44:01.546" v="2095" actId="20577"/>
          <ac:spMkLst>
            <pc:docMk/>
            <pc:sldMk cId="524790181" sldId="260"/>
            <ac:spMk id="2" creationId="{61C46A04-AED7-3186-84C3-ED1AE15F6599}"/>
          </ac:spMkLst>
        </pc:spChg>
        <pc:spChg chg="del">
          <ac:chgData name="Seal,Dakshina R" userId="25bf0163-84bf-4757-a237-03dea39aca63" providerId="ADAL" clId="{873E863F-78C8-40D2-A2D8-5C3C68BD2CC5}" dt="2023-02-22T20:14:30.787" v="372"/>
          <ac:spMkLst>
            <pc:docMk/>
            <pc:sldMk cId="524790181" sldId="260"/>
            <ac:spMk id="3" creationId="{5A531B1F-F862-92B7-3775-1AE9E0DF1BEE}"/>
          </ac:spMkLst>
        </pc:spChg>
        <pc:spChg chg="add mod">
          <ac:chgData name="Seal,Dakshina R" userId="25bf0163-84bf-4757-a237-03dea39aca63" providerId="ADAL" clId="{873E863F-78C8-40D2-A2D8-5C3C68BD2CC5}" dt="2023-02-23T13:44:14.070" v="2021" actId="1076"/>
          <ac:spMkLst>
            <pc:docMk/>
            <pc:sldMk cId="524790181" sldId="260"/>
            <ac:spMk id="6" creationId="{8EF1A28A-942F-67AB-DD54-5535E59049B6}"/>
          </ac:spMkLst>
        </pc:spChg>
        <pc:graphicFrameChg chg="add mod">
          <ac:chgData name="Seal,Dakshina R" userId="25bf0163-84bf-4757-a237-03dea39aca63" providerId="ADAL" clId="{873E863F-78C8-40D2-A2D8-5C3C68BD2CC5}" dt="2023-02-23T00:15:36.533" v="1548" actId="2711"/>
          <ac:graphicFrameMkLst>
            <pc:docMk/>
            <pc:sldMk cId="524790181" sldId="260"/>
            <ac:graphicFrameMk id="4" creationId="{03CE577C-705C-5605-0C2D-AF48BB50D7D9}"/>
          </ac:graphicFrameMkLst>
        </pc:graphicFrameChg>
        <pc:picChg chg="add mod">
          <ac:chgData name="Seal,Dakshina R" userId="25bf0163-84bf-4757-a237-03dea39aca63" providerId="ADAL" clId="{873E863F-78C8-40D2-A2D8-5C3C68BD2CC5}" dt="2023-02-23T13:44:09.630" v="2020" actId="1076"/>
          <ac:picMkLst>
            <pc:docMk/>
            <pc:sldMk cId="524790181" sldId="260"/>
            <ac:picMk id="3" creationId="{C95E90C8-9D1D-9AB6-8224-7F05F4DF28D5}"/>
          </ac:picMkLst>
        </pc:picChg>
      </pc:sldChg>
      <pc:sldChg chg="addSp delSp modSp new mod ord">
        <pc:chgData name="Seal,Dakshina R" userId="25bf0163-84bf-4757-a237-03dea39aca63" providerId="ADAL" clId="{873E863F-78C8-40D2-A2D8-5C3C68BD2CC5}" dt="2023-02-23T14:49:43.026" v="2118" actId="1076"/>
        <pc:sldMkLst>
          <pc:docMk/>
          <pc:sldMk cId="1634282271" sldId="261"/>
        </pc:sldMkLst>
        <pc:spChg chg="mod">
          <ac:chgData name="Seal,Dakshina R" userId="25bf0163-84bf-4757-a237-03dea39aca63" providerId="ADAL" clId="{873E863F-78C8-40D2-A2D8-5C3C68BD2CC5}" dt="2023-02-23T14:43:36.647" v="2079" actId="20577"/>
          <ac:spMkLst>
            <pc:docMk/>
            <pc:sldMk cId="1634282271" sldId="261"/>
            <ac:spMk id="2" creationId="{E8AFF997-E291-3C39-5EC2-23A64518F11C}"/>
          </ac:spMkLst>
        </pc:spChg>
        <pc:spChg chg="del">
          <ac:chgData name="Seal,Dakshina R" userId="25bf0163-84bf-4757-a237-03dea39aca63" providerId="ADAL" clId="{873E863F-78C8-40D2-A2D8-5C3C68BD2CC5}" dt="2023-02-22T20:15:55.157" v="462"/>
          <ac:spMkLst>
            <pc:docMk/>
            <pc:sldMk cId="1634282271" sldId="261"/>
            <ac:spMk id="3" creationId="{3EEB2566-EE58-83EC-8B77-3A40C2F324F4}"/>
          </ac:spMkLst>
        </pc:spChg>
        <pc:spChg chg="add mod">
          <ac:chgData name="Seal,Dakshina R" userId="25bf0163-84bf-4757-a237-03dea39aca63" providerId="ADAL" clId="{873E863F-78C8-40D2-A2D8-5C3C68BD2CC5}" dt="2023-02-23T14:49:43.026" v="2118" actId="1076"/>
          <ac:spMkLst>
            <pc:docMk/>
            <pc:sldMk cId="1634282271" sldId="261"/>
            <ac:spMk id="6" creationId="{AEC7C03C-2ABA-E5FB-4492-E75A53A61752}"/>
          </ac:spMkLst>
        </pc:spChg>
        <pc:graphicFrameChg chg="add mod">
          <ac:chgData name="Seal,Dakshina R" userId="25bf0163-84bf-4757-a237-03dea39aca63" providerId="ADAL" clId="{873E863F-78C8-40D2-A2D8-5C3C68BD2CC5}" dt="2023-02-23T00:23:23.604" v="1578" actId="14100"/>
          <ac:graphicFrameMkLst>
            <pc:docMk/>
            <pc:sldMk cId="1634282271" sldId="261"/>
            <ac:graphicFrameMk id="4" creationId="{2CEB29F0-D27F-27D9-1F43-DD9101F8848C}"/>
          </ac:graphicFrameMkLst>
        </pc:graphicFrameChg>
        <pc:picChg chg="add mod">
          <ac:chgData name="Seal,Dakshina R" userId="25bf0163-84bf-4757-a237-03dea39aca63" providerId="ADAL" clId="{873E863F-78C8-40D2-A2D8-5C3C68BD2CC5}" dt="2023-02-23T14:40:02.760" v="2037" actId="1076"/>
          <ac:picMkLst>
            <pc:docMk/>
            <pc:sldMk cId="1634282271" sldId="261"/>
            <ac:picMk id="3" creationId="{F6E4AD1B-F0F2-2951-E550-953602BA24FE}"/>
          </ac:picMkLst>
        </pc:picChg>
        <pc:picChg chg="add mod">
          <ac:chgData name="Seal,Dakshina R" userId="25bf0163-84bf-4757-a237-03dea39aca63" providerId="ADAL" clId="{873E863F-78C8-40D2-A2D8-5C3C68BD2CC5}" dt="2023-02-23T14:49:41.890" v="2117" actId="1076"/>
          <ac:picMkLst>
            <pc:docMk/>
            <pc:sldMk cId="1634282271" sldId="261"/>
            <ac:picMk id="5" creationId="{6E9B3D90-7CDF-5129-6B9F-E1161B51FE70}"/>
          </ac:picMkLst>
        </pc:picChg>
      </pc:sldChg>
      <pc:sldChg chg="addSp delSp modSp new mod ord">
        <pc:chgData name="Seal,Dakshina R" userId="25bf0163-84bf-4757-a237-03dea39aca63" providerId="ADAL" clId="{873E863F-78C8-40D2-A2D8-5C3C68BD2CC5}" dt="2023-02-23T14:42:30.547" v="2055" actId="20577"/>
        <pc:sldMkLst>
          <pc:docMk/>
          <pc:sldMk cId="3600980944" sldId="262"/>
        </pc:sldMkLst>
        <pc:spChg chg="mod">
          <ac:chgData name="Seal,Dakshina R" userId="25bf0163-84bf-4757-a237-03dea39aca63" providerId="ADAL" clId="{873E863F-78C8-40D2-A2D8-5C3C68BD2CC5}" dt="2023-02-23T14:42:30.547" v="2055" actId="20577"/>
          <ac:spMkLst>
            <pc:docMk/>
            <pc:sldMk cId="3600980944" sldId="262"/>
            <ac:spMk id="2" creationId="{E2BFB7F2-698D-56B4-1216-E116E73F69D0}"/>
          </ac:spMkLst>
        </pc:spChg>
        <pc:spChg chg="del">
          <ac:chgData name="Seal,Dakshina R" userId="25bf0163-84bf-4757-a237-03dea39aca63" providerId="ADAL" clId="{873E863F-78C8-40D2-A2D8-5C3C68BD2CC5}" dt="2023-02-22T20:18:57.902" v="508"/>
          <ac:spMkLst>
            <pc:docMk/>
            <pc:sldMk cId="3600980944" sldId="262"/>
            <ac:spMk id="3" creationId="{76B48386-8ADD-E9F4-C9D9-F88B3ACDF222}"/>
          </ac:spMkLst>
        </pc:spChg>
        <pc:spChg chg="add mod">
          <ac:chgData name="Seal,Dakshina R" userId="25bf0163-84bf-4757-a237-03dea39aca63" providerId="ADAL" clId="{873E863F-78C8-40D2-A2D8-5C3C68BD2CC5}" dt="2023-02-22T21:42:19.465" v="1095" actId="1076"/>
          <ac:spMkLst>
            <pc:docMk/>
            <pc:sldMk cId="3600980944" sldId="262"/>
            <ac:spMk id="5" creationId="{226C24C8-D1F0-6F79-6F92-13238EDDF830}"/>
          </ac:spMkLst>
        </pc:spChg>
        <pc:spChg chg="add mod">
          <ac:chgData name="Seal,Dakshina R" userId="25bf0163-84bf-4757-a237-03dea39aca63" providerId="ADAL" clId="{873E863F-78C8-40D2-A2D8-5C3C68BD2CC5}" dt="2023-02-22T20:21:41.878" v="619" actId="1076"/>
          <ac:spMkLst>
            <pc:docMk/>
            <pc:sldMk cId="3600980944" sldId="262"/>
            <ac:spMk id="6" creationId="{A3718D22-9AE2-D700-C069-DDF9628822F6}"/>
          </ac:spMkLst>
        </pc:spChg>
        <pc:spChg chg="add del mod">
          <ac:chgData name="Seal,Dakshina R" userId="25bf0163-84bf-4757-a237-03dea39aca63" providerId="ADAL" clId="{873E863F-78C8-40D2-A2D8-5C3C68BD2CC5}" dt="2023-02-22T21:43:30.248" v="1104" actId="478"/>
          <ac:spMkLst>
            <pc:docMk/>
            <pc:sldMk cId="3600980944" sldId="262"/>
            <ac:spMk id="7" creationId="{60815487-6893-7914-9CE6-99970C87001C}"/>
          </ac:spMkLst>
        </pc:spChg>
        <pc:spChg chg="add del mod">
          <ac:chgData name="Seal,Dakshina R" userId="25bf0163-84bf-4757-a237-03dea39aca63" providerId="ADAL" clId="{873E863F-78C8-40D2-A2D8-5C3C68BD2CC5}" dt="2023-02-22T21:41:23.500" v="1086"/>
          <ac:spMkLst>
            <pc:docMk/>
            <pc:sldMk cId="3600980944" sldId="262"/>
            <ac:spMk id="10" creationId="{7AE0BB4E-3578-6922-2265-E674DCEEDD10}"/>
          </ac:spMkLst>
        </pc:spChg>
        <pc:spChg chg="add del mod">
          <ac:chgData name="Seal,Dakshina R" userId="25bf0163-84bf-4757-a237-03dea39aca63" providerId="ADAL" clId="{873E863F-78C8-40D2-A2D8-5C3C68BD2CC5}" dt="2023-02-22T21:41:53.862" v="1089" actId="478"/>
          <ac:spMkLst>
            <pc:docMk/>
            <pc:sldMk cId="3600980944" sldId="262"/>
            <ac:spMk id="13" creationId="{14CB4A05-D20E-A7A8-FB28-60EFE6E863FD}"/>
          </ac:spMkLst>
        </pc:spChg>
        <pc:spChg chg="add mod">
          <ac:chgData name="Seal,Dakshina R" userId="25bf0163-84bf-4757-a237-03dea39aca63" providerId="ADAL" clId="{873E863F-78C8-40D2-A2D8-5C3C68BD2CC5}" dt="2023-02-22T21:43:49.709" v="1109" actId="1076"/>
          <ac:spMkLst>
            <pc:docMk/>
            <pc:sldMk cId="3600980944" sldId="262"/>
            <ac:spMk id="15" creationId="{A049A522-CCB6-AA67-84DC-7D3F0CD76C35}"/>
          </ac:spMkLst>
        </pc:spChg>
        <pc:graphicFrameChg chg="add mod">
          <ac:chgData name="Seal,Dakshina R" userId="25bf0163-84bf-4757-a237-03dea39aca63" providerId="ADAL" clId="{873E863F-78C8-40D2-A2D8-5C3C68BD2CC5}" dt="2023-02-23T13:21:42.482" v="1990" actId="255"/>
          <ac:graphicFrameMkLst>
            <pc:docMk/>
            <pc:sldMk cId="3600980944" sldId="262"/>
            <ac:graphicFrameMk id="4" creationId="{EF392EBA-7695-EDB1-2B50-7DD97087B013}"/>
          </ac:graphicFrameMkLst>
        </pc:graphicFrameChg>
        <pc:graphicFrameChg chg="add del mod">
          <ac:chgData name="Seal,Dakshina R" userId="25bf0163-84bf-4757-a237-03dea39aca63" providerId="ADAL" clId="{873E863F-78C8-40D2-A2D8-5C3C68BD2CC5}" dt="2023-02-22T21:41:23.500" v="1084" actId="478"/>
          <ac:graphicFrameMkLst>
            <pc:docMk/>
            <pc:sldMk cId="3600980944" sldId="262"/>
            <ac:graphicFrameMk id="11" creationId="{9FD8936C-661D-6305-F064-A5DE1873085B}"/>
          </ac:graphicFrameMkLst>
        </pc:graphicFrameChg>
        <pc:graphicFrameChg chg="add del mod">
          <ac:chgData name="Seal,Dakshina R" userId="25bf0163-84bf-4757-a237-03dea39aca63" providerId="ADAL" clId="{873E863F-78C8-40D2-A2D8-5C3C68BD2CC5}" dt="2023-02-22T21:41:53.862" v="1089" actId="478"/>
          <ac:graphicFrameMkLst>
            <pc:docMk/>
            <pc:sldMk cId="3600980944" sldId="262"/>
            <ac:graphicFrameMk id="12" creationId="{02579D2A-A7AB-F421-07D8-78E1934728EE}"/>
          </ac:graphicFrameMkLst>
        </pc:graphicFrameChg>
        <pc:graphicFrameChg chg="add mod modGraphic">
          <ac:chgData name="Seal,Dakshina R" userId="25bf0163-84bf-4757-a237-03dea39aca63" providerId="ADAL" clId="{873E863F-78C8-40D2-A2D8-5C3C68BD2CC5}" dt="2023-02-22T21:45:29.695" v="1111" actId="13926"/>
          <ac:graphicFrameMkLst>
            <pc:docMk/>
            <pc:sldMk cId="3600980944" sldId="262"/>
            <ac:graphicFrameMk id="14" creationId="{561B0699-755B-9C7F-F0AB-C2D6B43EDB80}"/>
          </ac:graphicFrameMkLst>
        </pc:graphicFrameChg>
        <pc:picChg chg="add mod">
          <ac:chgData name="Seal,Dakshina R" userId="25bf0163-84bf-4757-a237-03dea39aca63" providerId="ADAL" clId="{873E863F-78C8-40D2-A2D8-5C3C68BD2CC5}" dt="2023-02-22T21:43:33.612" v="1105" actId="1076"/>
          <ac:picMkLst>
            <pc:docMk/>
            <pc:sldMk cId="3600980944" sldId="262"/>
            <ac:picMk id="8" creationId="{51FA5465-AF34-00CB-2231-9D5D9006B367}"/>
          </ac:picMkLst>
        </pc:picChg>
        <pc:picChg chg="add mod">
          <ac:chgData name="Seal,Dakshina R" userId="25bf0163-84bf-4757-a237-03dea39aca63" providerId="ADAL" clId="{873E863F-78C8-40D2-A2D8-5C3C68BD2CC5}" dt="2023-02-22T21:43:38.527" v="1106" actId="1076"/>
          <ac:picMkLst>
            <pc:docMk/>
            <pc:sldMk cId="3600980944" sldId="262"/>
            <ac:picMk id="9" creationId="{3E30D47F-EC87-4E73-8FE0-3932CF1E43FF}"/>
          </ac:picMkLst>
        </pc:picChg>
      </pc:sldChg>
      <pc:sldChg chg="addSp delSp modSp new mod ord">
        <pc:chgData name="Seal,Dakshina R" userId="25bf0163-84bf-4757-a237-03dea39aca63" providerId="ADAL" clId="{873E863F-78C8-40D2-A2D8-5C3C68BD2CC5}" dt="2023-02-23T14:47:05.602" v="2112" actId="14100"/>
        <pc:sldMkLst>
          <pc:docMk/>
          <pc:sldMk cId="2082232735" sldId="263"/>
        </pc:sldMkLst>
        <pc:spChg chg="mod">
          <ac:chgData name="Seal,Dakshina R" userId="25bf0163-84bf-4757-a237-03dea39aca63" providerId="ADAL" clId="{873E863F-78C8-40D2-A2D8-5C3C68BD2CC5}" dt="2023-02-23T14:42:13.293" v="2047" actId="20577"/>
          <ac:spMkLst>
            <pc:docMk/>
            <pc:sldMk cId="2082232735" sldId="263"/>
            <ac:spMk id="2" creationId="{BF6335E5-551B-CCEC-F3FD-EDC5A15B7A8E}"/>
          </ac:spMkLst>
        </pc:spChg>
        <pc:spChg chg="del">
          <ac:chgData name="Seal,Dakshina R" userId="25bf0163-84bf-4757-a237-03dea39aca63" providerId="ADAL" clId="{873E863F-78C8-40D2-A2D8-5C3C68BD2CC5}" dt="2023-02-23T00:26:09.204" v="1581" actId="1957"/>
          <ac:spMkLst>
            <pc:docMk/>
            <pc:sldMk cId="2082232735" sldId="263"/>
            <ac:spMk id="3" creationId="{680EB9F9-9F62-9635-DC6E-AACBC7C3754B}"/>
          </ac:spMkLst>
        </pc:spChg>
        <pc:spChg chg="add mod">
          <ac:chgData name="Seal,Dakshina R" userId="25bf0163-84bf-4757-a237-03dea39aca63" providerId="ADAL" clId="{873E863F-78C8-40D2-A2D8-5C3C68BD2CC5}" dt="2023-02-23T14:37:53.485" v="2034" actId="207"/>
          <ac:spMkLst>
            <pc:docMk/>
            <pc:sldMk cId="2082232735" sldId="263"/>
            <ac:spMk id="5" creationId="{CEB92637-2E60-E9CB-1BE9-0931B0D2C0A4}"/>
          </ac:spMkLst>
        </pc:spChg>
        <pc:spChg chg="add mod">
          <ac:chgData name="Seal,Dakshina R" userId="25bf0163-84bf-4757-a237-03dea39aca63" providerId="ADAL" clId="{873E863F-78C8-40D2-A2D8-5C3C68BD2CC5}" dt="2023-02-23T00:47:20.310" v="1739" actId="1076"/>
          <ac:spMkLst>
            <pc:docMk/>
            <pc:sldMk cId="2082232735" sldId="263"/>
            <ac:spMk id="7" creationId="{91A7C746-85FA-42C9-6FCC-FB0519671EF3}"/>
          </ac:spMkLst>
        </pc:spChg>
        <pc:spChg chg="add mod">
          <ac:chgData name="Seal,Dakshina R" userId="25bf0163-84bf-4757-a237-03dea39aca63" providerId="ADAL" clId="{873E863F-78C8-40D2-A2D8-5C3C68BD2CC5}" dt="2023-02-23T00:46:25.591" v="1737" actId="1076"/>
          <ac:spMkLst>
            <pc:docMk/>
            <pc:sldMk cId="2082232735" sldId="263"/>
            <ac:spMk id="8" creationId="{8C7233FB-ECB5-C068-C333-520E1F5EB757}"/>
          </ac:spMkLst>
        </pc:spChg>
        <pc:spChg chg="add mod">
          <ac:chgData name="Seal,Dakshina R" userId="25bf0163-84bf-4757-a237-03dea39aca63" providerId="ADAL" clId="{873E863F-78C8-40D2-A2D8-5C3C68BD2CC5}" dt="2023-02-23T00:59:34.209" v="1979" actId="20577"/>
          <ac:spMkLst>
            <pc:docMk/>
            <pc:sldMk cId="2082232735" sldId="263"/>
            <ac:spMk id="9" creationId="{EB295E0E-5120-80DA-D879-77FC39C509CE}"/>
          </ac:spMkLst>
        </pc:spChg>
        <pc:graphicFrameChg chg="add mod">
          <ac:chgData name="Seal,Dakshina R" userId="25bf0163-84bf-4757-a237-03dea39aca63" providerId="ADAL" clId="{873E863F-78C8-40D2-A2D8-5C3C68BD2CC5}" dt="2023-02-23T14:47:05.602" v="2112" actId="14100"/>
          <ac:graphicFrameMkLst>
            <pc:docMk/>
            <pc:sldMk cId="2082232735" sldId="263"/>
            <ac:graphicFrameMk id="4" creationId="{D54CD19B-63C9-8D7A-E286-8836A506B447}"/>
          </ac:graphicFrameMkLst>
        </pc:graphicFrameChg>
        <pc:graphicFrameChg chg="add mod">
          <ac:chgData name="Seal,Dakshina R" userId="25bf0163-84bf-4757-a237-03dea39aca63" providerId="ADAL" clId="{873E863F-78C8-40D2-A2D8-5C3C68BD2CC5}" dt="2023-02-23T00:47:09.430" v="1738" actId="14100"/>
          <ac:graphicFrameMkLst>
            <pc:docMk/>
            <pc:sldMk cId="2082232735" sldId="263"/>
            <ac:graphicFrameMk id="6" creationId="{9453939B-439E-4263-AC0A-8AABB2519C2F}"/>
          </ac:graphicFrameMkLst>
        </pc:graphicFrameChg>
        <pc:picChg chg="add mod">
          <ac:chgData name="Seal,Dakshina R" userId="25bf0163-84bf-4757-a237-03dea39aca63" providerId="ADAL" clId="{873E863F-78C8-40D2-A2D8-5C3C68BD2CC5}" dt="2023-02-23T14:35:23.740" v="2024" actId="1076"/>
          <ac:picMkLst>
            <pc:docMk/>
            <pc:sldMk cId="2082232735" sldId="263"/>
            <ac:picMk id="3" creationId="{9466BA62-F38F-7FB9-6AD6-22B086E0C914}"/>
          </ac:picMkLst>
        </pc:picChg>
        <pc:picChg chg="add mod">
          <ac:chgData name="Seal,Dakshina R" userId="25bf0163-84bf-4757-a237-03dea39aca63" providerId="ADAL" clId="{873E863F-78C8-40D2-A2D8-5C3C68BD2CC5}" dt="2023-02-23T14:46:51.810" v="2110" actId="1076"/>
          <ac:picMkLst>
            <pc:docMk/>
            <pc:sldMk cId="2082232735" sldId="263"/>
            <ac:picMk id="10" creationId="{E8CE2E94-98AF-2A77-FAC4-5BB1014D578A}"/>
          </ac:picMkLst>
        </pc:picChg>
      </pc:sldChg>
      <pc:sldChg chg="new del">
        <pc:chgData name="Seal,Dakshina R" userId="25bf0163-84bf-4757-a237-03dea39aca63" providerId="ADAL" clId="{873E863F-78C8-40D2-A2D8-5C3C68BD2CC5}" dt="2023-02-23T13:17:22.184" v="1982" actId="2696"/>
        <pc:sldMkLst>
          <pc:docMk/>
          <pc:sldMk cId="1185465818" sldId="264"/>
        </pc:sldMkLst>
      </pc:sldChg>
      <pc:sldChg chg="modSp add mod">
        <pc:chgData name="Seal,Dakshina R" userId="25bf0163-84bf-4757-a237-03dea39aca63" providerId="ADAL" clId="{873E863F-78C8-40D2-A2D8-5C3C68BD2CC5}" dt="2023-02-23T14:44:22.686" v="2105" actId="6549"/>
        <pc:sldMkLst>
          <pc:docMk/>
          <pc:sldMk cId="396137834" sldId="265"/>
        </pc:sldMkLst>
        <pc:spChg chg="mod">
          <ac:chgData name="Seal,Dakshina R" userId="25bf0163-84bf-4757-a237-03dea39aca63" providerId="ADAL" clId="{873E863F-78C8-40D2-A2D8-5C3C68BD2CC5}" dt="2023-02-23T14:44:22.686" v="2105" actId="6549"/>
          <ac:spMkLst>
            <pc:docMk/>
            <pc:sldMk cId="396137834" sldId="265"/>
            <ac:spMk id="2" creationId="{16F6EB39-3A2F-4456-4810-38200E971EBE}"/>
          </ac:spMkLst>
        </pc:spChg>
      </pc:sldChg>
      <pc:sldChg chg="addSp modSp new mod ord">
        <pc:chgData name="Seal,Dakshina R" userId="25bf0163-84bf-4757-a237-03dea39aca63" providerId="ADAL" clId="{873E863F-78C8-40D2-A2D8-5C3C68BD2CC5}" dt="2023-02-23T15:25:36.921" v="2321" actId="20577"/>
        <pc:sldMkLst>
          <pc:docMk/>
          <pc:sldMk cId="3615200647" sldId="266"/>
        </pc:sldMkLst>
        <pc:spChg chg="mod">
          <ac:chgData name="Seal,Dakshina R" userId="25bf0163-84bf-4757-a237-03dea39aca63" providerId="ADAL" clId="{873E863F-78C8-40D2-A2D8-5C3C68BD2CC5}" dt="2023-02-23T15:25:36.921" v="2321" actId="20577"/>
          <ac:spMkLst>
            <pc:docMk/>
            <pc:sldMk cId="3615200647" sldId="266"/>
            <ac:spMk id="2" creationId="{E9EB2A11-5F18-E9F1-9D90-E98DE9847ECA}"/>
          </ac:spMkLst>
        </pc:spChg>
        <pc:spChg chg="mod">
          <ac:chgData name="Seal,Dakshina R" userId="25bf0163-84bf-4757-a237-03dea39aca63" providerId="ADAL" clId="{873E863F-78C8-40D2-A2D8-5C3C68BD2CC5}" dt="2023-02-23T15:08:51.861" v="2301" actId="255"/>
          <ac:spMkLst>
            <pc:docMk/>
            <pc:sldMk cId="3615200647" sldId="266"/>
            <ac:spMk id="3" creationId="{5BEB17BF-6DDD-0837-25A8-F8BB936DF2C7}"/>
          </ac:spMkLst>
        </pc:spChg>
        <pc:picChg chg="add mod">
          <ac:chgData name="Seal,Dakshina R" userId="25bf0163-84bf-4757-a237-03dea39aca63" providerId="ADAL" clId="{873E863F-78C8-40D2-A2D8-5C3C68BD2CC5}" dt="2023-02-23T15:08:18.178" v="2298" actId="14100"/>
          <ac:picMkLst>
            <pc:docMk/>
            <pc:sldMk cId="3615200647" sldId="266"/>
            <ac:picMk id="4" creationId="{3D5F43B0-FFB2-0911-0F76-3FEBEE5D747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PFR 2lb</c:v>
                </c:pt>
                <c:pt idx="1">
                  <c:v>PFR 1 qt</c:v>
                </c:pt>
                <c:pt idx="2">
                  <c:v>Bote G</c:v>
                </c:pt>
                <c:pt idx="3">
                  <c:v>Bote-Op</c:v>
                </c:pt>
                <c:pt idx="4">
                  <c:v>Bote-1lb</c:v>
                </c:pt>
                <c:pt idx="5">
                  <c:v>Bote 2lb</c:v>
                </c:pt>
                <c:pt idx="6">
                  <c:v>Bote 1qt</c:v>
                </c:pt>
                <c:pt idx="7">
                  <c:v>Radiant</c:v>
                </c:pt>
                <c:pt idx="8">
                  <c:v>Radiant+Nx</c:v>
                </c:pt>
                <c:pt idx="9">
                  <c:v>Plinazol  l</c:v>
                </c:pt>
                <c:pt idx="10">
                  <c:v>Plinazol  H</c:v>
                </c:pt>
                <c:pt idx="11">
                  <c:v>Torac</c:v>
                </c:pt>
                <c:pt idx="12">
                  <c:v>Control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1.25</c:v>
                </c:pt>
                <c:pt idx="1">
                  <c:v>2</c:v>
                </c:pt>
                <c:pt idx="2">
                  <c:v>1.5</c:v>
                </c:pt>
                <c:pt idx="3">
                  <c:v>1.75</c:v>
                </c:pt>
                <c:pt idx="4">
                  <c:v>0.5</c:v>
                </c:pt>
                <c:pt idx="5">
                  <c:v>0.25</c:v>
                </c:pt>
                <c:pt idx="6">
                  <c:v>1.5</c:v>
                </c:pt>
                <c:pt idx="7">
                  <c:v>2</c:v>
                </c:pt>
                <c:pt idx="8">
                  <c:v>0.5</c:v>
                </c:pt>
                <c:pt idx="9">
                  <c:v>1.25</c:v>
                </c:pt>
                <c:pt idx="10">
                  <c:v>1.5</c:v>
                </c:pt>
                <c:pt idx="11">
                  <c:v>2.5</c:v>
                </c:pt>
                <c:pt idx="12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3-4D44-B367-2A60C5BCDF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PFR 2lb</c:v>
                </c:pt>
                <c:pt idx="1">
                  <c:v>PFR 1 qt</c:v>
                </c:pt>
                <c:pt idx="2">
                  <c:v>Bote G</c:v>
                </c:pt>
                <c:pt idx="3">
                  <c:v>Bote-Op</c:v>
                </c:pt>
                <c:pt idx="4">
                  <c:v>Bote-1lb</c:v>
                </c:pt>
                <c:pt idx="5">
                  <c:v>Bote 2lb</c:v>
                </c:pt>
                <c:pt idx="6">
                  <c:v>Bote 1qt</c:v>
                </c:pt>
                <c:pt idx="7">
                  <c:v>Radiant</c:v>
                </c:pt>
                <c:pt idx="8">
                  <c:v>Radiant+Nx</c:v>
                </c:pt>
                <c:pt idx="9">
                  <c:v>Plinazol  l</c:v>
                </c:pt>
                <c:pt idx="10">
                  <c:v>Plinazol  H</c:v>
                </c:pt>
                <c:pt idx="11">
                  <c:v>Torac</c:v>
                </c:pt>
                <c:pt idx="12">
                  <c:v>Control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1.75</c:v>
                </c:pt>
                <c:pt idx="1">
                  <c:v>4</c:v>
                </c:pt>
                <c:pt idx="2">
                  <c:v>4</c:v>
                </c:pt>
                <c:pt idx="3">
                  <c:v>2.25</c:v>
                </c:pt>
                <c:pt idx="4">
                  <c:v>2</c:v>
                </c:pt>
                <c:pt idx="5">
                  <c:v>2.25</c:v>
                </c:pt>
                <c:pt idx="6">
                  <c:v>1.25</c:v>
                </c:pt>
                <c:pt idx="7">
                  <c:v>2.5</c:v>
                </c:pt>
                <c:pt idx="8">
                  <c:v>2.25</c:v>
                </c:pt>
                <c:pt idx="9">
                  <c:v>0.25</c:v>
                </c:pt>
                <c:pt idx="10">
                  <c:v>1</c:v>
                </c:pt>
                <c:pt idx="11">
                  <c:v>1.25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3-4D44-B367-2A60C5BCD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844240"/>
        <c:axId val="2118843408"/>
      </c:barChart>
      <c:catAx>
        <c:axId val="211884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843408"/>
        <c:crosses val="autoZero"/>
        <c:auto val="1"/>
        <c:lblAlgn val="ctr"/>
        <c:lblOffset val="100"/>
        <c:noMultiLvlLbl val="0"/>
      </c:catAx>
      <c:valAx>
        <c:axId val="2118843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844240"/>
        <c:crosses val="autoZero"/>
        <c:crossBetween val="between"/>
      </c:valAx>
      <c:spPr>
        <a:noFill/>
        <a:ln>
          <a:solidFill>
            <a:sysClr val="windowText" lastClr="000000">
              <a:lumMod val="15000"/>
              <a:lumOff val="85000"/>
            </a:sysClr>
          </a:solidFill>
        </a:ln>
        <a:effectLst/>
      </c:spPr>
    </c:plotArea>
    <c:legend>
      <c:legendPos val="b"/>
      <c:layout>
        <c:manualLayout>
          <c:xMode val="edge"/>
          <c:yMode val="edge"/>
          <c:x val="0.49986096846589828"/>
          <c:y val="0.16975146495169982"/>
          <c:w val="0.21067222985840137"/>
          <c:h val="6.5998182772090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5009860571161E-2"/>
          <c:y val="5.350136771531263E-2"/>
          <c:w val="0.95080499448438516"/>
          <c:h val="0.79589703213126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fruits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Bell</c:v>
                </c:pt>
                <c:pt idx="1">
                  <c:v>Jalapeno</c:v>
                </c:pt>
                <c:pt idx="2">
                  <c:v>Habanero</c:v>
                </c:pt>
                <c:pt idx="3">
                  <c:v>Ghost</c:v>
                </c:pt>
                <c:pt idx="4">
                  <c:v>Scorpion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40</c:v>
                </c:pt>
                <c:pt idx="2">
                  <c:v>20</c:v>
                </c:pt>
                <c:pt idx="3">
                  <c:v>21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5-4BC2-A92E-D2880ABB5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 fruits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Bell</c:v>
                </c:pt>
                <c:pt idx="1">
                  <c:v>Jalapeno</c:v>
                </c:pt>
                <c:pt idx="2">
                  <c:v>Habanero</c:v>
                </c:pt>
                <c:pt idx="3">
                  <c:v>Ghost</c:v>
                </c:pt>
                <c:pt idx="4">
                  <c:v>Scorpion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77</c:v>
                </c:pt>
                <c:pt idx="1">
                  <c:v>60</c:v>
                </c:pt>
                <c:pt idx="2">
                  <c:v>80</c:v>
                </c:pt>
                <c:pt idx="3">
                  <c:v>79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5-4BC2-A92E-D2880ABB50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Bell</c:v>
                </c:pt>
                <c:pt idx="1">
                  <c:v>Jalapeno</c:v>
                </c:pt>
                <c:pt idx="2">
                  <c:v>Habanero</c:v>
                </c:pt>
                <c:pt idx="3">
                  <c:v>Ghost</c:v>
                </c:pt>
                <c:pt idx="4">
                  <c:v>Scorpion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2-E465-4BC2-A92E-D2880ABB5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-27"/>
        <c:axId val="1229637216"/>
        <c:axId val="1229626400"/>
      </c:barChart>
      <c:catAx>
        <c:axId val="12296372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solidFill>
            <a:schemeClr val="bg1"/>
          </a:solidFill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229626400"/>
        <c:crosses val="autoZero"/>
        <c:auto val="1"/>
        <c:lblAlgn val="ctr"/>
        <c:lblOffset val="100"/>
        <c:noMultiLvlLbl val="0"/>
      </c:catAx>
      <c:valAx>
        <c:axId val="122962640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637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8346235047569024"/>
          <c:y val="5.4428133152549386E-2"/>
          <c:w val="0.13630039883531575"/>
          <c:h val="0.1771231241050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Sheet1!$B$1:$F$1</c:f>
              <c:strCache>
                <c:ptCount val="1"/>
                <c:pt idx="0">
                  <c:v>Series 1 Series 2 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Control</c:v>
                </c:pt>
                <c:pt idx="1">
                  <c:v>MP-306-Rad</c:v>
                </c:pt>
                <c:pt idx="2">
                  <c:v>Radiant</c:v>
                </c:pt>
                <c:pt idx="3">
                  <c:v>MP-306</c:v>
                </c:pt>
                <c:pt idx="4">
                  <c:v>VCP031</c:v>
                </c:pt>
                <c:pt idx="5">
                  <c:v>MP306+Nu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</c:v>
                </c:pt>
                <c:pt idx="1">
                  <c:v>17.75</c:v>
                </c:pt>
                <c:pt idx="2">
                  <c:v>20.87</c:v>
                </c:pt>
                <c:pt idx="3">
                  <c:v>13.63</c:v>
                </c:pt>
                <c:pt idx="4">
                  <c:v>12</c:v>
                </c:pt>
                <c:pt idx="5">
                  <c:v>10.25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D-4198-B173-9B27F744679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Control</c:v>
                </c:pt>
                <c:pt idx="1">
                  <c:v>MP-306-Rad</c:v>
                </c:pt>
                <c:pt idx="2">
                  <c:v>Radiant</c:v>
                </c:pt>
                <c:pt idx="3">
                  <c:v>MP-306</c:v>
                </c:pt>
                <c:pt idx="4">
                  <c:v>VCP031</c:v>
                </c:pt>
                <c:pt idx="5">
                  <c:v>MP306+Nu</c:v>
                </c:pt>
              </c:strCache>
            </c:strRef>
          </c:cat>
          <c:val>
            <c:numRef>
              <c:f>Sheet1!$D$2:$D$7</c:f>
            </c:numRef>
          </c:val>
          <c:extLst>
            <c:ext xmlns:c16="http://schemas.microsoft.com/office/drawing/2014/chart" uri="{C3380CC4-5D6E-409C-BE32-E72D297353CC}">
              <c16:uniqueId val="{00000002-ADFD-4198-B173-9B27F7446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6536080"/>
        <c:axId val="1736537328"/>
      </c:barChart>
      <c:catAx>
        <c:axId val="173653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537328"/>
        <c:crosses val="autoZero"/>
        <c:auto val="1"/>
        <c:lblAlgn val="ctr"/>
        <c:lblOffset val="100"/>
        <c:noMultiLvlLbl val="0"/>
      </c:catAx>
      <c:valAx>
        <c:axId val="173653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53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064395418618639E-2"/>
          <c:y val="0.11876798104586224"/>
          <c:w val="0.93062015651713148"/>
          <c:h val="0.6950753088509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Tomato!$C$21</c:f>
              <c:strCache>
                <c:ptCount val="1"/>
                <c:pt idx="0">
                  <c:v>Overall Rating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Tomato!$B$22:$B$27</c:f>
              <c:strCache>
                <c:ptCount val="6"/>
                <c:pt idx="0">
                  <c:v>M-306+N</c:v>
                </c:pt>
                <c:pt idx="1">
                  <c:v>M-306</c:v>
                </c:pt>
                <c:pt idx="2">
                  <c:v>M-306-S</c:v>
                </c:pt>
                <c:pt idx="3">
                  <c:v>VCP-301</c:v>
                </c:pt>
                <c:pt idx="4">
                  <c:v>Sivanto</c:v>
                </c:pt>
                <c:pt idx="5">
                  <c:v>Untreated</c:v>
                </c:pt>
              </c:strCache>
            </c:strRef>
          </c:cat>
          <c:val>
            <c:numRef>
              <c:f>Tomato!$C$22:$C$27</c:f>
              <c:numCache>
                <c:formatCode>0.0</c:formatCode>
                <c:ptCount val="6"/>
                <c:pt idx="0">
                  <c:v>2.625</c:v>
                </c:pt>
                <c:pt idx="1">
                  <c:v>2.625</c:v>
                </c:pt>
                <c:pt idx="2">
                  <c:v>3.25</c:v>
                </c:pt>
                <c:pt idx="3">
                  <c:v>2.25</c:v>
                </c:pt>
                <c:pt idx="4">
                  <c:v>2.75</c:v>
                </c:pt>
                <c:pt idx="5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2-4E6C-8539-CB06A1728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255824"/>
        <c:axId val="1280249168"/>
      </c:barChart>
      <c:catAx>
        <c:axId val="128025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249168"/>
        <c:crosses val="autoZero"/>
        <c:auto val="1"/>
        <c:lblAlgn val="ctr"/>
        <c:lblOffset val="100"/>
        <c:noMultiLvlLbl val="0"/>
      </c:catAx>
      <c:valAx>
        <c:axId val="1280249168"/>
        <c:scaling>
          <c:orientation val="minMax"/>
          <c:max val="5"/>
        </c:scaling>
        <c:delete val="0"/>
        <c:axPos val="l"/>
        <c:numFmt formatCode="0.0" sourceLinked="1"/>
        <c:majorTickMark val="in"/>
        <c:minorTickMark val="none"/>
        <c:tickLblPos val="nextTo"/>
        <c:spPr>
          <a:noFill/>
          <a:ln w="12700">
            <a:solidFill>
              <a:sysClr val="windowText" lastClr="000000">
                <a:lumMod val="15000"/>
                <a:lumOff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255824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Tomato!$P$36</c:f>
              <c:strCache>
                <c:ptCount val="1"/>
                <c:pt idx="0">
                  <c:v>TCSV Infected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Tomato!$O$37:$O$42</c:f>
              <c:strCache>
                <c:ptCount val="6"/>
                <c:pt idx="0">
                  <c:v>M-306-NF</c:v>
                </c:pt>
                <c:pt idx="1">
                  <c:v>M-306-NF</c:v>
                </c:pt>
                <c:pt idx="2">
                  <c:v>M-306-SNF</c:v>
                </c:pt>
                <c:pt idx="3">
                  <c:v>VCP-031</c:v>
                </c:pt>
                <c:pt idx="4">
                  <c:v>Sivanto</c:v>
                </c:pt>
                <c:pt idx="5">
                  <c:v>Control</c:v>
                </c:pt>
              </c:strCache>
            </c:strRef>
          </c:cat>
          <c:val>
            <c:numRef>
              <c:f>Tomato!$P$37:$P$42</c:f>
              <c:numCache>
                <c:formatCode>0</c:formatCode>
                <c:ptCount val="6"/>
                <c:pt idx="0">
                  <c:v>11.25</c:v>
                </c:pt>
                <c:pt idx="1">
                  <c:v>11.5</c:v>
                </c:pt>
                <c:pt idx="2">
                  <c:v>9.5</c:v>
                </c:pt>
                <c:pt idx="3">
                  <c:v>12</c:v>
                </c:pt>
                <c:pt idx="4">
                  <c:v>9</c:v>
                </c:pt>
                <c:pt idx="5">
                  <c:v>12.75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2-4CAB-972A-AFBE3C68A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460992"/>
        <c:axId val="1544438112"/>
      </c:barChart>
      <c:catAx>
        <c:axId val="154446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438112"/>
        <c:crosses val="autoZero"/>
        <c:auto val="1"/>
        <c:lblAlgn val="ctr"/>
        <c:lblOffset val="100"/>
        <c:noMultiLvlLbl val="0"/>
      </c:catAx>
      <c:valAx>
        <c:axId val="154443811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46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Tomato!$C$36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Tomato!$B$37:$B$42</c:f>
              <c:strCache>
                <c:ptCount val="6"/>
                <c:pt idx="0">
                  <c:v>M-306-N</c:v>
                </c:pt>
                <c:pt idx="1">
                  <c:v>M-306</c:v>
                </c:pt>
                <c:pt idx="2">
                  <c:v>M-306-S</c:v>
                </c:pt>
                <c:pt idx="3">
                  <c:v>VCP-031</c:v>
                </c:pt>
                <c:pt idx="4">
                  <c:v>Sivanto</c:v>
                </c:pt>
                <c:pt idx="5">
                  <c:v>Untreated</c:v>
                </c:pt>
              </c:strCache>
            </c:strRef>
          </c:cat>
          <c:val>
            <c:numRef>
              <c:f>Tomato!$C$37:$C$42</c:f>
              <c:numCache>
                <c:formatCode>0</c:formatCode>
                <c:ptCount val="6"/>
                <c:pt idx="0">
                  <c:v>2.75</c:v>
                </c:pt>
                <c:pt idx="1">
                  <c:v>3.25</c:v>
                </c:pt>
                <c:pt idx="2">
                  <c:v>3</c:v>
                </c:pt>
                <c:pt idx="3">
                  <c:v>3.5</c:v>
                </c:pt>
                <c:pt idx="4">
                  <c:v>3</c:v>
                </c:pt>
                <c:pt idx="5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5-41D4-80C6-6CADD3320A15}"/>
            </c:ext>
          </c:extLst>
        </c:ser>
        <c:ser>
          <c:idx val="1"/>
          <c:order val="1"/>
          <c:tx>
            <c:strRef>
              <c:f>Tomato!$D$36</c:f>
              <c:strCache>
                <c:ptCount val="1"/>
                <c:pt idx="0">
                  <c:v>Total Plants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Tomato!$B$37:$B$42</c:f>
              <c:strCache>
                <c:ptCount val="6"/>
                <c:pt idx="0">
                  <c:v>M-306-N</c:v>
                </c:pt>
                <c:pt idx="1">
                  <c:v>M-306</c:v>
                </c:pt>
                <c:pt idx="2">
                  <c:v>M-306-S</c:v>
                </c:pt>
                <c:pt idx="3">
                  <c:v>VCP-031</c:v>
                </c:pt>
                <c:pt idx="4">
                  <c:v>Sivanto</c:v>
                </c:pt>
                <c:pt idx="5">
                  <c:v>Untreated</c:v>
                </c:pt>
              </c:strCache>
            </c:strRef>
          </c:cat>
          <c:val>
            <c:numRef>
              <c:f>Tomato!$D$37:$D$42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5-41D4-80C6-6CADD3320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0242512"/>
        <c:axId val="1280237104"/>
      </c:barChart>
      <c:catAx>
        <c:axId val="128024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237104"/>
        <c:crosses val="autoZero"/>
        <c:auto val="1"/>
        <c:lblAlgn val="ctr"/>
        <c:lblOffset val="100"/>
        <c:noMultiLvlLbl val="0"/>
      </c:catAx>
      <c:valAx>
        <c:axId val="1280237104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  <a:alpha val="98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242512"/>
        <c:crosses val="autoZero"/>
        <c:crossBetween val="between"/>
      </c:valAx>
      <c:spPr>
        <a:noFill/>
        <a:ln>
          <a:solidFill>
            <a:sysClr val="windowText" lastClr="000000">
              <a:lumMod val="15000"/>
              <a:lumOff val="85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Tomato!$P$20</c:f>
              <c:strCache>
                <c:ptCount val="1"/>
                <c:pt idx="0">
                  <c:v>Total Fruits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Tomato!$O$21:$O$26</c:f>
              <c:strCache>
                <c:ptCount val="6"/>
                <c:pt idx="0">
                  <c:v>M-306-NF</c:v>
                </c:pt>
                <c:pt idx="1">
                  <c:v>M-306-NF</c:v>
                </c:pt>
                <c:pt idx="2">
                  <c:v>M-306-S</c:v>
                </c:pt>
                <c:pt idx="3">
                  <c:v>VCP-031</c:v>
                </c:pt>
                <c:pt idx="4">
                  <c:v>Sivanto</c:v>
                </c:pt>
                <c:pt idx="5">
                  <c:v>Control</c:v>
                </c:pt>
              </c:strCache>
            </c:strRef>
          </c:cat>
          <c:val>
            <c:numRef>
              <c:f>Tomato!$P$21:$P$26</c:f>
              <c:numCache>
                <c:formatCode>0</c:formatCode>
                <c:ptCount val="6"/>
                <c:pt idx="0">
                  <c:v>42.75</c:v>
                </c:pt>
                <c:pt idx="1">
                  <c:v>44</c:v>
                </c:pt>
                <c:pt idx="2">
                  <c:v>45</c:v>
                </c:pt>
                <c:pt idx="3">
                  <c:v>29</c:v>
                </c:pt>
                <c:pt idx="4">
                  <c:v>42.75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5-4893-8753-7F647E380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457248"/>
        <c:axId val="1544436448"/>
      </c:barChart>
      <c:catAx>
        <c:axId val="154445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44436448"/>
        <c:crosses val="autoZero"/>
        <c:auto val="1"/>
        <c:lblAlgn val="ctr"/>
        <c:lblOffset val="100"/>
        <c:noMultiLvlLbl val="0"/>
      </c:catAx>
      <c:valAx>
        <c:axId val="154443644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solidFill>
              <a:sysClr val="windowText" lastClr="000000">
                <a:lumMod val="15000"/>
                <a:lumOff val="8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45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0.25383</cdr:x>
      <cdr:y>0.83863</cdr:y>
    </cdr:from>
    <cdr:to>
      <cdr:x>0.69489</cdr:x>
      <cdr:y>0.99461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805F5C-B5F9-6EED-6A63-4EC11D7AAAF9}"/>
            </a:ext>
          </a:extLst>
        </cdr:cNvPr>
        <cdr:cNvSpPr txBox="1"/>
      </cdr:nvSpPr>
      <cdr:spPr>
        <a:xfrm xmlns:a="http://schemas.openxmlformats.org/drawingml/2006/main">
          <a:off x="1955909" y="3046807"/>
          <a:ext cx="3398542" cy="566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97AA-7866-0896-0EF3-4C08F4988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C824D-BC11-FE41-3EEF-76AC6F7B5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B493-2944-204E-1C54-3D865E79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6791-BE9C-8AB5-08EB-E3EF6068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02B32-05E9-6ED9-A3AD-64D8C216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CD73-A559-5C19-0387-A9AB35C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4C49-06AC-F218-CE1A-E5D5A908B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95F2E-94AB-CB3C-BFAE-79FEEB53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BCD51-5154-A8B6-FBA7-89FFADE2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3C907-C4D8-28DB-FCC0-06087511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326A0-413C-F221-73C3-AED1E971A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AAE22-B4A5-702C-B83D-A8304AFBC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1B90-007B-4CBB-3E5B-AA27F762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CAC4-78D2-6738-D077-5C8007C6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AB938-8668-4FF6-9250-078C1CA0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297D-D9DA-8D46-81D9-2BABD076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D6BA2-3141-818A-D4E9-ACC47B68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5D742-D6AB-3467-E2C6-A81CB9A8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17D6B-12CB-5162-0442-7949A1F5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227D-E893-707A-E2E4-AEE0D07F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C266-26CD-45A8-66A7-0B3D99D7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C105E-D5F4-A657-C14C-7236628BD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A266-81F9-A273-4055-6B2012EE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9F14F-F96A-F8C9-79B7-F0C3F286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CD1-D596-2DAE-6449-34FE4639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CED9-3A53-5F14-A966-77E5ECDC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977E2-F004-5985-E7B5-47CC3216B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9F719-443E-07BC-0A57-7E8980202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F9BC-9F7C-E8AA-00A7-7E385592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31CDF-7BC7-F683-1955-00B480AF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1C642-07D6-D7D6-3AD4-4A1982E7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241A-C3A8-1361-7EE4-8B530117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299F7-76B2-47A1-435B-C249F9379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6E562-0B93-DA17-CF9D-E1314E17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7406F-5CE1-75F1-F66D-D85154557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3087A-8627-2451-7997-B72DA096E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4408C-C9D3-6611-C627-3823753F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DAFB8-0485-6E6B-62DF-6B47BCA4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2A378-3214-4B83-AFA7-2264126E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FC70-EE90-6BE5-743B-861CA034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16AA2-9D20-A306-8C9F-60254D1E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B5445-2D54-0B13-33B6-64EC37C8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15C42-5A2D-65C1-EE6F-49FBC0CA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4D879-580D-451A-ECAD-E756290C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2EBD3-760D-D32F-559A-57778BDC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16E1-0549-D68E-52AF-58C91B07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3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77D5-6515-D43D-A403-7EF1148B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D61AE-5233-152F-1A76-8E666753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DEDC3-6224-04F0-7D13-D6759267F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865AC-CEE4-408E-857A-068199F1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7EF52-E9AC-7683-EAFE-DB3E8B45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49092-0C3E-0368-463B-A136DD64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9D98-953C-C994-89E0-40977BBF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A36D3-3D85-60F4-2061-39A9DAF02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C178D-5426-4D76-AEB9-A72A33051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60841-F51D-D30D-EF8C-3BC8B3EA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741EC-1EA6-2511-C42E-AB9816A2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6FB18-FCF5-E2D4-D50E-A91F8EBA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7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2D9F0-3DC3-B1C9-D10F-0CF2E066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BB7B2-E827-F02F-54C2-2A0A79251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7DD5E-B1F2-ACB9-A241-C8C3A5189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927C-16E2-420D-ABAA-CBF6EFEA6E0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F8F4F-5BFF-DF97-5291-BB8B03A5A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4B25-D709-522A-AE5B-776DA17EE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6C2E-8573-4346-9014-0E404A00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2A11-5F18-E9F1-9D90-E98DE984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Management of Vegetable </a:t>
            </a:r>
            <a:r>
              <a:rPr lang="en-US" sz="3600" b="1"/>
              <a:t>Insect Pests</a:t>
            </a:r>
            <a:r>
              <a:rPr lang="en-US" sz="3600" b="1" dirty="0"/>
              <a:t>, 2023</a:t>
            </a:r>
            <a:br>
              <a:rPr lang="en-US" sz="3600" b="1" dirty="0"/>
            </a:br>
            <a:r>
              <a:rPr lang="en-US" sz="3600" b="1" dirty="0"/>
              <a:t>TREC, UF-IFAS</a:t>
            </a:r>
            <a:br>
              <a:rPr lang="en-US" sz="3600" b="1" dirty="0"/>
            </a:br>
            <a:r>
              <a:rPr lang="en-US" sz="3600" b="1" dirty="0"/>
              <a:t>Homestead, FL. 33031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17BF-6DDD-0837-25A8-F8BB936DF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Dak Seal, Cathie Sabines,  Sumit Jangra, Victoria </a:t>
            </a:r>
            <a:r>
              <a:rPr lang="en-US" sz="2000" dirty="0" err="1"/>
              <a:t>Adeley</a:t>
            </a:r>
            <a:r>
              <a:rPr lang="en-US" sz="2000" dirty="0"/>
              <a:t>, Nagamani Kanchupati and Charles Carter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F43B0-FFB2-0911-0F76-3FEBEE5D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3" y="5263662"/>
            <a:ext cx="3505964" cy="10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0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35E5-551B-CCEC-F3FD-EDC5A15B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3691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Control of thrips on snap bean treated with various insecticides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53939B-439E-4263-AC0A-8AABB2519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938716"/>
              </p:ext>
            </p:extLst>
          </p:nvPr>
        </p:nvGraphicFramePr>
        <p:xfrm>
          <a:off x="838200" y="1867189"/>
          <a:ext cx="7368432" cy="393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A7C746-85FA-42C9-6FCC-FB0519671EF3}"/>
              </a:ext>
            </a:extLst>
          </p:cNvPr>
          <p:cNvSpPr txBox="1"/>
          <p:nvPr/>
        </p:nvSpPr>
        <p:spPr>
          <a:xfrm>
            <a:off x="3311237" y="5333999"/>
            <a:ext cx="3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Insecticide treatments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233FB-ECB5-C068-C333-520E1F5EB757}"/>
              </a:ext>
            </a:extLst>
          </p:cNvPr>
          <p:cNvSpPr txBox="1"/>
          <p:nvPr/>
        </p:nvSpPr>
        <p:spPr>
          <a:xfrm rot="16200000">
            <a:off x="-193962" y="3244333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No. thrips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95E0E-5120-80DA-D879-77FC39C509CE}"/>
              </a:ext>
            </a:extLst>
          </p:cNvPr>
          <p:cNvSpPr txBox="1"/>
          <p:nvPr/>
        </p:nvSpPr>
        <p:spPr>
          <a:xfrm>
            <a:off x="8534400" y="2105891"/>
            <a:ext cx="34774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Treatments	Rate/acre</a:t>
            </a:r>
          </a:p>
          <a:p>
            <a:r>
              <a:rPr lang="en-US" dirty="0"/>
              <a:t>PFR 97		2lb</a:t>
            </a:r>
          </a:p>
          <a:p>
            <a:r>
              <a:rPr lang="en-US" dirty="0"/>
              <a:t>PFR 97		1 qt</a:t>
            </a:r>
          </a:p>
          <a:p>
            <a:r>
              <a:rPr lang="en-US" dirty="0" err="1"/>
              <a:t>Bote</a:t>
            </a:r>
            <a:r>
              <a:rPr lang="en-US" dirty="0"/>
              <a:t> Coma	1 qt</a:t>
            </a:r>
          </a:p>
          <a:p>
            <a:r>
              <a:rPr lang="en-US" dirty="0" err="1"/>
              <a:t>Bote</a:t>
            </a:r>
            <a:r>
              <a:rPr lang="en-US" dirty="0"/>
              <a:t> Optima	1 qt</a:t>
            </a:r>
          </a:p>
          <a:p>
            <a:r>
              <a:rPr lang="en-US" dirty="0" err="1"/>
              <a:t>Bote</a:t>
            </a:r>
            <a:r>
              <a:rPr lang="en-US" dirty="0"/>
              <a:t> 22%		1 lb.</a:t>
            </a:r>
          </a:p>
          <a:p>
            <a:r>
              <a:rPr lang="en-US" dirty="0" err="1"/>
              <a:t>Bote</a:t>
            </a:r>
            <a:r>
              <a:rPr lang="en-US" dirty="0"/>
              <a:t> 22%		2 lb.</a:t>
            </a:r>
          </a:p>
          <a:p>
            <a:r>
              <a:rPr lang="en-US" dirty="0" err="1"/>
              <a:t>Bote</a:t>
            </a:r>
            <a:r>
              <a:rPr lang="en-US" dirty="0"/>
              <a:t> Optima-Nm	1 qt</a:t>
            </a:r>
          </a:p>
          <a:p>
            <a:r>
              <a:rPr lang="en-US" dirty="0"/>
              <a:t>Radiant		8 oz.</a:t>
            </a:r>
          </a:p>
          <a:p>
            <a:r>
              <a:rPr lang="en-US" dirty="0" err="1"/>
              <a:t>Radiant+Nm</a:t>
            </a:r>
            <a:r>
              <a:rPr lang="en-US" dirty="0"/>
              <a:t>	8 oz.</a:t>
            </a:r>
          </a:p>
          <a:p>
            <a:r>
              <a:rPr lang="en-US" dirty="0" err="1"/>
              <a:t>Plinazolin</a:t>
            </a:r>
            <a:r>
              <a:rPr lang="en-US" dirty="0"/>
              <a:t>		1.53 oz</a:t>
            </a:r>
          </a:p>
          <a:p>
            <a:r>
              <a:rPr lang="en-US" dirty="0" err="1"/>
              <a:t>Plinazolin</a:t>
            </a:r>
            <a:r>
              <a:rPr lang="en-US" dirty="0"/>
              <a:t> 	2.05</a:t>
            </a:r>
          </a:p>
          <a:p>
            <a:r>
              <a:rPr lang="en-US" dirty="0" err="1"/>
              <a:t>Torac</a:t>
            </a:r>
            <a:r>
              <a:rPr lang="en-US" dirty="0"/>
              <a:t>		21 oz.</a:t>
            </a:r>
          </a:p>
          <a:p>
            <a:r>
              <a:rPr lang="en-US" dirty="0"/>
              <a:t>Control</a:t>
            </a:r>
          </a:p>
          <a:p>
            <a:endParaRPr lang="en-US" dirty="0"/>
          </a:p>
        </p:txBody>
      </p:sp>
      <p:pic>
        <p:nvPicPr>
          <p:cNvPr id="3" name="Picture 2" descr="F:\image0556.tif">
            <a:extLst>
              <a:ext uri="{FF2B5EF4-FFF2-40B4-BE49-F238E27FC236}">
                <a16:creationId xmlns:a16="http://schemas.microsoft.com/office/drawing/2014/main" id="{9466BA62-F38F-7FB9-6AD6-22B086E0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34" y="5466836"/>
            <a:ext cx="1075471" cy="108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D54CD19B-63C9-8D7A-E286-8836A506B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110015"/>
              </p:ext>
            </p:extLst>
          </p:nvPr>
        </p:nvGraphicFramePr>
        <p:xfrm>
          <a:off x="1873072" y="5518664"/>
          <a:ext cx="1231277" cy="127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5590476" imgH="4571429" progId="MSPhotoEd.3">
                  <p:embed/>
                </p:oleObj>
              </mc:Choice>
              <mc:Fallback>
                <p:oleObj name="Photo Editor Photo" r:id="rId4" imgW="5590476" imgH="4571429" progId="MSPhotoEd.3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D54CD19B-63C9-8D7A-E286-8836A506B4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072" y="5518664"/>
                        <a:ext cx="1231277" cy="1273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EB92637-2E60-E9CB-1BE9-0931B0D2C0A4}"/>
              </a:ext>
            </a:extLst>
          </p:cNvPr>
          <p:cNvSpPr/>
          <p:nvPr/>
        </p:nvSpPr>
        <p:spPr>
          <a:xfrm>
            <a:off x="5920154" y="3383026"/>
            <a:ext cx="1131811" cy="14496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CE2E94-98AF-2A77-FAC4-5BB1014D5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4" y="5466836"/>
            <a:ext cx="17674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B7F2-698D-56B4-1216-E116E73F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229" y="322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2. Percentages of total infested and marketable pepper fruits in different cultivars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392EBA-7695-EDB1-2B50-7DD97087B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858504"/>
              </p:ext>
            </p:extLst>
          </p:nvPr>
        </p:nvGraphicFramePr>
        <p:xfrm>
          <a:off x="897082" y="1063827"/>
          <a:ext cx="7705436" cy="36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6C24C8-D1F0-6F79-6F92-13238EDDF830}"/>
              </a:ext>
            </a:extLst>
          </p:cNvPr>
          <p:cNvSpPr txBox="1"/>
          <p:nvPr/>
        </p:nvSpPr>
        <p:spPr>
          <a:xfrm>
            <a:off x="4424217" y="4512227"/>
            <a:ext cx="428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Cultivars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18D22-9AE2-D700-C069-DDF9628822F6}"/>
              </a:ext>
            </a:extLst>
          </p:cNvPr>
          <p:cNvSpPr txBox="1"/>
          <p:nvPr/>
        </p:nvSpPr>
        <p:spPr>
          <a:xfrm rot="16200000">
            <a:off x="-115393" y="3244334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</a:t>
            </a:r>
          </a:p>
        </p:txBody>
      </p:sp>
      <p:pic>
        <p:nvPicPr>
          <p:cNvPr id="8" name="New picture">
            <a:extLst>
              <a:ext uri="{FF2B5EF4-FFF2-40B4-BE49-F238E27FC236}">
                <a16:creationId xmlns:a16="http://schemas.microsoft.com/office/drawing/2014/main" id="{51FA5465-AF34-00CB-2231-9D5D9006B3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82963" y="1948694"/>
            <a:ext cx="1763576" cy="1255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0D47F-EC87-4E73-8FE0-3932CF1E4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16" y="3514434"/>
            <a:ext cx="1376185" cy="1032139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1B0699-755B-9C7F-F0AB-C2D6B43ED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19643"/>
              </p:ext>
            </p:extLst>
          </p:nvPr>
        </p:nvGraphicFramePr>
        <p:xfrm>
          <a:off x="2212114" y="5146515"/>
          <a:ext cx="8734425" cy="1599250"/>
        </p:xfrm>
        <a:graphic>
          <a:graphicData uri="http://schemas.openxmlformats.org/drawingml/2006/table">
            <a:tbl>
              <a:tblPr firstRow="1" firstCol="1" bandRow="1"/>
              <a:tblGrid>
                <a:gridCol w="1652905">
                  <a:extLst>
                    <a:ext uri="{9D8B030D-6E8A-4147-A177-3AD203B41FA5}">
                      <a16:colId xmlns:a16="http://schemas.microsoft.com/office/drawing/2014/main" val="4081567549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891280809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4273669195"/>
                    </a:ext>
                  </a:extLst>
                </a:gridCol>
                <a:gridCol w="1528445">
                  <a:extLst>
                    <a:ext uri="{9D8B030D-6E8A-4147-A177-3AD203B41FA5}">
                      <a16:colId xmlns:a16="http://schemas.microsoft.com/office/drawing/2014/main" val="3698181527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val="1293923654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CULTIVAR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FRUIT SIZE (INCHES)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PLANT   HEIGHT (INCHES)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SHU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415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303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Bell pepper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2-5 (D), 2-6 (L)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10-12(L), 4-6(W)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Perennial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30236"/>
                  </a:ext>
                </a:extLst>
              </a:tr>
              <a:tr h="277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Jalapeño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2-3 (L)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12-16 (L), 12-13(W)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2500-8000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Perennial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009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Habanero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0.8-2.5 (L)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10-12 (L), 7-9(W)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100,000-350,000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Perennial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416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303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Ghost pepper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2-3 (L)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4-7 (L), 9-11(W)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Perennial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750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Scorpion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2-3 (L)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12-14 (L), 11-13(W)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2,000,000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0" indent="4572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Perennial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885098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A049A522-CCB6-AA67-84DC-7D3F0CD76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995" y="47332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Various cultivars used in the present study and their demographic profile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8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63EE-A435-FF11-68EF-BBD79583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20837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3. Worm feeding damage (sq. cm.) on cabbage treated with various insecticides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1B8657-38BA-7EFD-77D0-06765E529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78185"/>
              </p:ext>
            </p:extLst>
          </p:nvPr>
        </p:nvGraphicFramePr>
        <p:xfrm>
          <a:off x="1440873" y="1533934"/>
          <a:ext cx="7121236" cy="352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24A92A-08A6-9DD3-95F7-DD45070E0690}"/>
              </a:ext>
            </a:extLst>
          </p:cNvPr>
          <p:cNvSpPr txBox="1"/>
          <p:nvPr/>
        </p:nvSpPr>
        <p:spPr>
          <a:xfrm>
            <a:off x="8562109" y="2068945"/>
            <a:ext cx="3118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Untreated control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MP-306 rotated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with Radiant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Radiant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MP-306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MP-306 + NF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Burkholderia</a:t>
            </a:r>
            <a:r>
              <a:rPr lang="en-US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rinojensis</a:t>
            </a:r>
            <a:r>
              <a:rPr lang="en-US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strain A396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1376B-7DEA-1865-6F4A-567662631B49}"/>
              </a:ext>
            </a:extLst>
          </p:cNvPr>
          <p:cNvSpPr txBox="1"/>
          <p:nvPr/>
        </p:nvSpPr>
        <p:spPr>
          <a:xfrm>
            <a:off x="4184072" y="5088730"/>
            <a:ext cx="244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Insecticide treatments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824C9-876E-EB2F-9270-B5AAAE8D8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0" y="5088730"/>
            <a:ext cx="2447637" cy="158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73BBD-DED3-D27A-5348-8D6166F74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561" y="5686797"/>
            <a:ext cx="1477107" cy="984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AA2EE5-914B-978E-6991-E5EE24E05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62" y="5686797"/>
            <a:ext cx="1334965" cy="10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0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7B79-4B78-F837-A5DF-31FE25B3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22658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4. Rating of `Sanibel’ tomato foliage treated with various insecticide treatments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DB7FFD-B0CF-3A2D-313C-111197437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172810"/>
              </p:ext>
            </p:extLst>
          </p:nvPr>
        </p:nvGraphicFramePr>
        <p:xfrm>
          <a:off x="838200" y="1825625"/>
          <a:ext cx="6816634" cy="375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693723-79BA-D2D1-ED0D-AE7CC347A8BC}"/>
              </a:ext>
            </a:extLst>
          </p:cNvPr>
          <p:cNvSpPr txBox="1"/>
          <p:nvPr/>
        </p:nvSpPr>
        <p:spPr>
          <a:xfrm>
            <a:off x="8085908" y="1690688"/>
            <a:ext cx="3892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	Rate/acre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M-306 +	20 oz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NuFilm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0.25%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M-306	20 oz</a:t>
            </a:r>
          </a:p>
          <a:p>
            <a:pPr marL="342900" indent="-342900">
              <a:buAutoNum type="arabicPeriod" startAt="2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M-306 rot	30 oz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Sivanto 	14 oz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VCP-031	30 oz</a:t>
            </a:r>
          </a:p>
          <a:p>
            <a:pPr marL="342900" indent="-342900">
              <a:buAutoNum type="arabicPeriod" startAt="4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Sivanto</a:t>
            </a:r>
          </a:p>
          <a:p>
            <a:pPr marL="342900" indent="-342900">
              <a:buAutoNum type="arabicPeriod" startAt="4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Untreated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B64E9-1397-41E6-AAF5-4A9D08545010}"/>
              </a:ext>
            </a:extLst>
          </p:cNvPr>
          <p:cNvSpPr txBox="1"/>
          <p:nvPr/>
        </p:nvSpPr>
        <p:spPr>
          <a:xfrm rot="16200000">
            <a:off x="-1250861" y="2660072"/>
            <a:ext cx="368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 on a scale 1-5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4A7AB-2003-2DD4-054D-18F0A3EB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273" y="4616720"/>
            <a:ext cx="1392381" cy="20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F997-E291-3C39-5EC2-23A64518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6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Fig. 5. Total number of TCSV symptomatic tomato plants/ plot treated with various insecticides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EB29F0-D27F-27D9-1F43-DD9101F88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086722"/>
              </p:ext>
            </p:extLst>
          </p:nvPr>
        </p:nvGraphicFramePr>
        <p:xfrm>
          <a:off x="1184563" y="2033443"/>
          <a:ext cx="6407727" cy="334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C7C03C-2ABA-E5FB-4492-E75A53A61752}"/>
              </a:ext>
            </a:extLst>
          </p:cNvPr>
          <p:cNvSpPr txBox="1"/>
          <p:nvPr/>
        </p:nvSpPr>
        <p:spPr>
          <a:xfrm>
            <a:off x="8387861" y="1719344"/>
            <a:ext cx="3048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Treatment	Rate/acre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 +	20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NuFilm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0.25%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	20 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 rot	30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Sivanto 	14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VCP-031	30 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Sivanto	14 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Untreated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9" descr="J:\DCIM\136CANON\IMG_3685.JPG">
            <a:extLst>
              <a:ext uri="{FF2B5EF4-FFF2-40B4-BE49-F238E27FC236}">
                <a16:creationId xmlns:a16="http://schemas.microsoft.com/office/drawing/2014/main" id="{F6E4AD1B-F0F2-2951-E550-953602BA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3" y="5375564"/>
            <a:ext cx="2278354" cy="116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B3D90-7CDF-5129-6B9F-E1161B51F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323" y="185016"/>
            <a:ext cx="1055077" cy="15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8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6788-9B8A-1C71-AE3C-1A1CF5DA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365125"/>
            <a:ext cx="113792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6. Total number of dead tomato plants in various insecticide treated plots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EF48EB-0A10-6587-FF04-1C52B5F38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126651"/>
              </p:ext>
            </p:extLst>
          </p:nvPr>
        </p:nvGraphicFramePr>
        <p:xfrm>
          <a:off x="827810" y="2175596"/>
          <a:ext cx="6629400" cy="293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BB4B30-83D7-55FD-7368-DA5FC8EEE8FA}"/>
              </a:ext>
            </a:extLst>
          </p:cNvPr>
          <p:cNvSpPr txBox="1"/>
          <p:nvPr/>
        </p:nvSpPr>
        <p:spPr>
          <a:xfrm>
            <a:off x="8049491" y="1690688"/>
            <a:ext cx="3883891" cy="410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Treatment	Rate/acre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 +	20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NuFilm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0.25%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	20 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 rot	30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Sivanto 	14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VCP-031	30 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Sivanto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Untreated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DEBF6-C491-6511-45E1-761EF696C428}"/>
              </a:ext>
            </a:extLst>
          </p:cNvPr>
          <p:cNvSpPr txBox="1"/>
          <p:nvPr/>
        </p:nvSpPr>
        <p:spPr>
          <a:xfrm>
            <a:off x="3048000" y="522790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Insecticide treatments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85F81-89A8-8005-97B5-1464E3B9CFC1}"/>
              </a:ext>
            </a:extLst>
          </p:cNvPr>
          <p:cNvSpPr txBox="1"/>
          <p:nvPr/>
        </p:nvSpPr>
        <p:spPr>
          <a:xfrm rot="16200000">
            <a:off x="-589910" y="2909453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plants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D3C11-CFAD-F41F-2DB0-B075E7D9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117" y="4466324"/>
            <a:ext cx="1274265" cy="22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9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6A04-AED7-3186-84C3-ED1AE15F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7. Total number of fruits/tomato plot treated with various insecticides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CE577C-705C-5605-0C2D-AF48BB50D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118559"/>
              </p:ext>
            </p:extLst>
          </p:nvPr>
        </p:nvGraphicFramePr>
        <p:xfrm>
          <a:off x="838200" y="1825625"/>
          <a:ext cx="6241473" cy="370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F1A28A-942F-67AB-DD54-5535E59049B6}"/>
              </a:ext>
            </a:extLst>
          </p:cNvPr>
          <p:cNvSpPr txBox="1"/>
          <p:nvPr/>
        </p:nvSpPr>
        <p:spPr>
          <a:xfrm>
            <a:off x="6990683" y="2255784"/>
            <a:ext cx="32973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Treatment	Rate/acre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 +	20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NuFilm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0.25%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	20 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M-306 rot	30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Sivanto 	14 oz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VCP-031	30 oz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Sivanto	14 oz.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Untreated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E90C8-9D1D-9AB6-8224-7F05F4DF2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75" y="1209795"/>
            <a:ext cx="1638527" cy="14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EB39-3A2F-4456-4810-38200E97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Fig. 8. TCSV and tomato varieties</a:t>
            </a:r>
          </a:p>
        </p:txBody>
      </p:sp>
      <p:graphicFrame>
        <p:nvGraphicFramePr>
          <p:cNvPr id="4" name="Chart 58">
            <a:extLst>
              <a:ext uri="{FF2B5EF4-FFF2-40B4-BE49-F238E27FC236}">
                <a16:creationId xmlns:a16="http://schemas.microsoft.com/office/drawing/2014/main" id="{18C6CE90-9E60-F296-80ED-4358224BDC2B}"/>
              </a:ext>
            </a:extLst>
          </p:cNvPr>
          <p:cNvGraphicFramePr>
            <a:graphicFrameLocks/>
          </p:cNvGraphicFramePr>
          <p:nvPr/>
        </p:nvGraphicFramePr>
        <p:xfrm>
          <a:off x="12192000" y="11272838"/>
          <a:ext cx="7377112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388992" imgH="3676207" progId="Excel.Chart.8">
                  <p:embed/>
                </p:oleObj>
              </mc:Choice>
              <mc:Fallback>
                <p:oleObj name="Chart" r:id="rId2" imgW="7388992" imgH="3676207" progId="Excel.Chart.8">
                  <p:embed/>
                  <p:pic>
                    <p:nvPicPr>
                      <p:cNvPr id="4" name="Chart 58">
                        <a:extLst>
                          <a:ext uri="{FF2B5EF4-FFF2-40B4-BE49-F238E27FC236}">
                            <a16:creationId xmlns:a16="http://schemas.microsoft.com/office/drawing/2014/main" id="{18C6CE90-9E60-F296-80ED-4358224BDC2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0" y="11272838"/>
                        <a:ext cx="7377112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767F06C-51C6-8D7D-ADDF-481EB12F0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" y="1933719"/>
            <a:ext cx="9042400" cy="45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539</Words>
  <Application>Microsoft Office PowerPoint</Application>
  <PresentationFormat>Widescreen</PresentationFormat>
  <Paragraphs>132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Photo Editor Photo</vt:lpstr>
      <vt:lpstr>Chart</vt:lpstr>
      <vt:lpstr>Management of Vegetable Insect Pests, 2023 TREC, UF-IFAS Homestead, FL. 33031 </vt:lpstr>
      <vt:lpstr>Fig. 1. Control of thrips on snap bean treated with various insecticides</vt:lpstr>
      <vt:lpstr>Fig. 2. Percentages of total infested and marketable pepper fruits in different cultivars</vt:lpstr>
      <vt:lpstr>Fig. 3. Worm feeding damage (sq. cm.) on cabbage treated with various insecticides</vt:lpstr>
      <vt:lpstr>Fig. 4. Rating of `Sanibel’ tomato foliage treated with various insecticide treatments</vt:lpstr>
      <vt:lpstr>Fig. 5. Total number of TCSV symptomatic tomato plants/ plot treated with various insecticides</vt:lpstr>
      <vt:lpstr>Fig. 6. Total number of dead tomato plants in various insecticide treated plots</vt:lpstr>
      <vt:lpstr>Fig. 7. Total number of fruits/tomato plot treated with various insecticides</vt:lpstr>
      <vt:lpstr>Fig. 8. TCSV and tomato varieties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Seal,Dakshina R</dc:creator>
  <cp:lastModifiedBy>Seal,Dakshina R</cp:lastModifiedBy>
  <cp:revision>1</cp:revision>
  <cp:lastPrinted>2023-02-23T15:23:45Z</cp:lastPrinted>
  <dcterms:created xsi:type="dcterms:W3CDTF">2023-02-22T18:17:35Z</dcterms:created>
  <dcterms:modified xsi:type="dcterms:W3CDTF">2023-04-18T18:34:40Z</dcterms:modified>
</cp:coreProperties>
</file>